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33"/>
    <a:srgbClr val="5B94B0"/>
    <a:srgbClr val="D2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718"/>
  </p:normalViewPr>
  <p:slideViewPr>
    <p:cSldViewPr snapToGrid="0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8FF0DF-5E93-BB8C-E348-4D8C9BDE2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6A9413-0E7A-1932-5471-409A35479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0A9716-1DD6-74FB-9BA9-1EE0A582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89C73D7-8BB4-8212-EFBD-FA7F96CE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E7757A-2C7D-51EC-2A79-28F96041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99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1F94C2-A534-7B25-36D8-C0D0011F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FBF3D1-2D17-032E-40C0-4B2B3B457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7889DB-6ABE-016F-7701-BC9629A3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A22F28-29FB-DFD2-82CA-5E2061FDC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86B8B-F121-9771-9427-BE8CB1AF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6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834170E-9B2F-ED61-C45A-6C6BC33D9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59B0246-8D4D-B7AD-9831-FD9F865FB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74ECFE-CB82-CB56-F15E-D9D31737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79F35A-7D33-8CB5-7050-793731F31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8290AB-FD5C-6AE6-68AA-0E55B05E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21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E3E52-6E8E-5031-D054-5A7F27DE4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33F817-489A-5617-15E3-4A20DF3EE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B8ADF2-3F7D-103F-30D0-46E770033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D51B84-756D-70FF-DC7E-5B40AD0E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3E88BB-518B-241F-6F50-05123748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95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4ACADF-17C7-4060-D1F4-8D7D6FCD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3EE07D-6C53-2D01-9836-E86C1061C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809BD3-B79A-3C47-4D87-73C4A433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3FC46B-1155-2FDD-2A35-BF544C5C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78D608-D052-9862-B819-F7ED2E33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03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262869-BEC7-3488-2E5F-B94EAE17E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015720-F5DB-86CA-5558-68462D74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318C611-3745-F33F-DB5B-BF3EA89F7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1362306-F119-370F-430A-2E9BC4ED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9CF5F-4961-0FCF-3AFD-288F166B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423F2D2-A769-3B17-6F0E-F32EBA3F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36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578315-6A90-8D2F-3D50-4FA9B765C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092896-C281-ECA0-3243-92B64343A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EF68800-AFAC-39F3-908E-0E8B91CA5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1018581-4AAA-CD97-DFF1-83A8BB4DE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FD24D0C-C852-5A69-258A-7B2A749B5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473E908-2EF0-FEBD-E77F-35BA143C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08EAF8A-F7B0-2BDD-4F89-660E8B0A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D2E32E3-8894-715E-FFDA-63EF2DC5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17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1EC121-931A-9A67-BE9C-0B26FE6C6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0E8124C-C5F5-A4E0-E2AA-F0EF135B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41230DD-8A6B-908D-B33E-929B0D10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BA67776-0C20-150A-B5C4-576FBB90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9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24CA195-A5A0-56D5-F39D-EDD8CF9B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09812B9-DDD3-39C7-475B-6A23F59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E434057-B610-4D9B-35F3-7EB32D62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90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5C950D-3CBE-BA9D-02A5-367346ED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947FC5-3BC7-2B39-EDC6-52653B29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7A30D39-BF4C-4FB3-AD47-0B6476209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B5886F0-BE2E-7196-64F3-A7E7297E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72EFA49-EF60-0784-1632-64FE577F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095F1F-8B4E-9169-4EE6-44F2B6FB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3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75FF5A-2137-E980-EA23-1FEC0DEEE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CD87FAE-55FF-507F-CE75-245D725BD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996E62E-DDCA-0CCC-4832-592F260A1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C16B328-42FE-1B1D-EC13-13E2D9E9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7D983B-C6D2-1560-3174-AB3D5D13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287A03B-B008-C99A-0176-86A9C01F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5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35936E4-61ED-F914-35C5-276C137A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32DDC67-0CEC-94F5-82A1-3D6461AF9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B3D7DD-C749-8F6A-24C8-82581AFA8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426E-D1B3-C04F-87FE-14721FD9FC5B}" type="datetimeFigureOut">
              <a:rPr lang="tr-TR" smtClean="0"/>
              <a:t>22.03.2025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A3E388-E655-9B56-F814-5390B6D5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EACFFE-C203-113C-9C1B-CBC6F1DC5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876A-0405-DE4E-8F57-B35FA1FF5C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70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C496F7C-EDD8-EA1E-AE81-60336DC52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04800"/>
            <a:ext cx="4043680" cy="1600840"/>
          </a:xfrm>
          <a:prstGeom prst="rect">
            <a:avLst/>
          </a:prstGeom>
        </p:spPr>
      </p:pic>
      <p:sp>
        <p:nvSpPr>
          <p:cNvPr id="11" name="Apakšvirsraksts 2">
            <a:extLst>
              <a:ext uri="{FF2B5EF4-FFF2-40B4-BE49-F238E27FC236}">
                <a16:creationId xmlns:a16="http://schemas.microsoft.com/office/drawing/2014/main" id="{3635D51F-1FE4-46AF-3F37-7BEEE6454CBB}"/>
              </a:ext>
            </a:extLst>
          </p:cNvPr>
          <p:cNvSpPr txBox="1">
            <a:spLocks noGrp="1"/>
          </p:cNvSpPr>
          <p:nvPr>
            <p:ph type="subTitle" sz="quarter" idx="1"/>
          </p:nvPr>
        </p:nvSpPr>
        <p:spPr>
          <a:xfrm>
            <a:off x="492612" y="2425723"/>
            <a:ext cx="11024197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GB" dirty="0">
                <a:solidFill>
                  <a:srgbClr val="000F33"/>
                </a:solidFill>
                <a:latin typeface="Aptos" panose="020B0004020202020204" pitchFamily="34" charset="0"/>
              </a:rPr>
              <a:t>Author field</a:t>
            </a:r>
            <a:endParaRPr dirty="0">
              <a:solidFill>
                <a:srgbClr val="000F33"/>
              </a:solidFill>
              <a:latin typeface="Aptos" panose="020B00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678251B-3227-E337-B6DE-C3D40DEA4660}"/>
              </a:ext>
            </a:extLst>
          </p:cNvPr>
          <p:cNvSpPr/>
          <p:nvPr/>
        </p:nvSpPr>
        <p:spPr>
          <a:xfrm flipV="1">
            <a:off x="1446834" y="1484452"/>
            <a:ext cx="10745165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6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E944DA45-CF27-F007-82AC-12C983A731CF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E85A9C2-0791-8A39-5269-B1B8F3DA8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7" name="Virsraksts 1">
            <a:extLst>
              <a:ext uri="{FF2B5EF4-FFF2-40B4-BE49-F238E27FC236}">
                <a16:creationId xmlns:a16="http://schemas.microsoft.com/office/drawing/2014/main" id="{75A34061-D5BF-7E9E-B999-02A295DE50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010" y="450603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sz="3600" dirty="0">
                <a:solidFill>
                  <a:srgbClr val="1D4289"/>
                </a:solidFill>
                <a:latin typeface="Aptos" panose="020B0004020202020204" pitchFamily="34" charset="0"/>
              </a:rPr>
              <a:t>Aptos bold 36 pt</a:t>
            </a:r>
            <a:endParaRPr sz="36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8" name="Satura vietturis 2">
            <a:extLst>
              <a:ext uri="{FF2B5EF4-FFF2-40B4-BE49-F238E27FC236}">
                <a16:creationId xmlns:a16="http://schemas.microsoft.com/office/drawing/2014/main" id="{838E1B7F-5BDA-5CB1-9323-9CA5D57E4397}"/>
              </a:ext>
            </a:extLst>
          </p:cNvPr>
          <p:cNvSpPr txBox="1">
            <a:spLocks/>
          </p:cNvSpPr>
          <p:nvPr/>
        </p:nvSpPr>
        <p:spPr>
          <a:xfrm>
            <a:off x="418010" y="1550601"/>
            <a:ext cx="11618973" cy="4264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err="1">
                <a:latin typeface="Aptos" panose="020B0004020202020204" pitchFamily="34" charset="0"/>
              </a:rPr>
              <a:t>Text</a:t>
            </a:r>
            <a:r>
              <a:rPr lang="tr-TR" sz="2000" dirty="0">
                <a:latin typeface="Aptos" panose="020B0004020202020204" pitchFamily="34" charset="0"/>
              </a:rPr>
              <a:t> : </a:t>
            </a:r>
            <a:r>
              <a:rPr lang="tr-TR" sz="2000" dirty="0" err="1">
                <a:latin typeface="Aptos" panose="020B0004020202020204" pitchFamily="34" charset="0"/>
              </a:rPr>
              <a:t>Aptos</a:t>
            </a:r>
            <a:r>
              <a:rPr lang="tr-TR" sz="2000" dirty="0">
                <a:latin typeface="Aptos" panose="020B0004020202020204" pitchFamily="34" charset="0"/>
              </a:rPr>
              <a:t> (</a:t>
            </a:r>
            <a:r>
              <a:rPr lang="tr-TR" sz="2000" dirty="0" err="1">
                <a:latin typeface="Aptos" panose="020B0004020202020204" pitchFamily="34" charset="0"/>
              </a:rPr>
              <a:t>pt</a:t>
            </a:r>
            <a:r>
              <a:rPr lang="tr-TR" sz="2000" dirty="0">
                <a:latin typeface="Aptos" panose="020B0004020202020204" pitchFamily="34" charset="0"/>
              </a:rPr>
              <a:t>: </a:t>
            </a:r>
            <a:r>
              <a:rPr lang="tr-TR" sz="2000" dirty="0" err="1">
                <a:latin typeface="Aptos" panose="020B0004020202020204" pitchFamily="34" charset="0"/>
              </a:rPr>
              <a:t>min</a:t>
            </a:r>
            <a:r>
              <a:rPr lang="tr-TR" sz="2000" dirty="0">
                <a:latin typeface="Aptos" panose="020B0004020202020204" pitchFamily="34" charset="0"/>
              </a:rPr>
              <a:t> 18pt)</a:t>
            </a:r>
          </a:p>
        </p:txBody>
      </p:sp>
    </p:spTree>
    <p:extLst>
      <p:ext uri="{BB962C8B-B14F-4D97-AF65-F5344CB8AC3E}">
        <p14:creationId xmlns:p14="http://schemas.microsoft.com/office/powerpoint/2010/main" val="913712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370ED-7DE0-DEA6-9662-93AF45D75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B4DC177C-37ED-84BE-092C-331C311FB839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91E6D75E-1C64-C8C3-8F02-1E3FEA56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57B0152A-AE2B-A9A0-F402-421E9DA122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010" y="450603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sz="3600" dirty="0">
                <a:solidFill>
                  <a:srgbClr val="1D4289"/>
                </a:solidFill>
                <a:latin typeface="Aptos" panose="020B0004020202020204" pitchFamily="34" charset="0"/>
              </a:rPr>
              <a:t>Aptos bold 36 pt</a:t>
            </a:r>
            <a:endParaRPr sz="36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26DD526-900C-56D4-4B39-F394BAED1793}"/>
              </a:ext>
            </a:extLst>
          </p:cNvPr>
          <p:cNvSpPr txBox="1">
            <a:spLocks/>
          </p:cNvSpPr>
          <p:nvPr/>
        </p:nvSpPr>
        <p:spPr>
          <a:xfrm>
            <a:off x="418010" y="1550601"/>
            <a:ext cx="11618973" cy="4264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err="1">
                <a:latin typeface="Aptos" panose="020B0004020202020204" pitchFamily="34" charset="0"/>
              </a:rPr>
              <a:t>Text</a:t>
            </a:r>
            <a:r>
              <a:rPr lang="tr-TR" sz="2000" dirty="0">
                <a:latin typeface="Aptos" panose="020B0004020202020204" pitchFamily="34" charset="0"/>
              </a:rPr>
              <a:t> : </a:t>
            </a:r>
            <a:r>
              <a:rPr lang="tr-TR" sz="2000" dirty="0" err="1">
                <a:latin typeface="Aptos" panose="020B0004020202020204" pitchFamily="34" charset="0"/>
              </a:rPr>
              <a:t>Aptos</a:t>
            </a:r>
            <a:r>
              <a:rPr lang="tr-TR" sz="2000" dirty="0">
                <a:latin typeface="Aptos" panose="020B0004020202020204" pitchFamily="34" charset="0"/>
              </a:rPr>
              <a:t> (</a:t>
            </a:r>
            <a:r>
              <a:rPr lang="tr-TR" sz="2000" dirty="0" err="1">
                <a:latin typeface="Aptos" panose="020B0004020202020204" pitchFamily="34" charset="0"/>
              </a:rPr>
              <a:t>pt</a:t>
            </a:r>
            <a:r>
              <a:rPr lang="tr-TR" sz="2000" dirty="0">
                <a:latin typeface="Aptos" panose="020B0004020202020204" pitchFamily="34" charset="0"/>
              </a:rPr>
              <a:t>: </a:t>
            </a:r>
            <a:r>
              <a:rPr lang="tr-TR" sz="2000" dirty="0" err="1">
                <a:latin typeface="Aptos" panose="020B0004020202020204" pitchFamily="34" charset="0"/>
              </a:rPr>
              <a:t>min</a:t>
            </a:r>
            <a:r>
              <a:rPr lang="tr-TR" sz="2000" dirty="0">
                <a:latin typeface="Aptos" panose="020B0004020202020204" pitchFamily="34" charset="0"/>
              </a:rPr>
              <a:t> 18pt)</a:t>
            </a:r>
          </a:p>
        </p:txBody>
      </p:sp>
    </p:spTree>
    <p:extLst>
      <p:ext uri="{BB962C8B-B14F-4D97-AF65-F5344CB8AC3E}">
        <p14:creationId xmlns:p14="http://schemas.microsoft.com/office/powerpoint/2010/main" val="160568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B199-C2AE-566E-1944-5984F23F2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B13C0E68-2E83-A87F-2F7B-71B79C49A0DA}"/>
              </a:ext>
            </a:extLst>
          </p:cNvPr>
          <p:cNvSpPr/>
          <p:nvPr/>
        </p:nvSpPr>
        <p:spPr>
          <a:xfrm>
            <a:off x="0" y="6291935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F913B74-035D-7E80-7009-0CDA4F4B2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8080" y="6089366"/>
            <a:ext cx="1442720" cy="571154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AD2E3D4B-950C-DDA2-C883-B98A90FAC5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010" y="450603"/>
            <a:ext cx="11399522" cy="10999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sz="3600" dirty="0">
                <a:solidFill>
                  <a:srgbClr val="1D4289"/>
                </a:solidFill>
                <a:latin typeface="Aptos" panose="020B0004020202020204" pitchFamily="34" charset="0"/>
              </a:rPr>
              <a:t>Aptos bold 36 pt</a:t>
            </a:r>
            <a:endParaRPr sz="3600" dirty="0">
              <a:solidFill>
                <a:srgbClr val="1D4289"/>
              </a:solidFill>
              <a:latin typeface="Aptos" panose="020B00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26D37DD-9304-C756-CA76-A353DE4A9DE3}"/>
              </a:ext>
            </a:extLst>
          </p:cNvPr>
          <p:cNvSpPr txBox="1">
            <a:spLocks/>
          </p:cNvSpPr>
          <p:nvPr/>
        </p:nvSpPr>
        <p:spPr>
          <a:xfrm>
            <a:off x="418010" y="1550601"/>
            <a:ext cx="11618973" cy="4264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Tx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err="1">
                <a:latin typeface="Aptos" panose="020B0004020202020204" pitchFamily="34" charset="0"/>
              </a:rPr>
              <a:t>Text</a:t>
            </a:r>
            <a:r>
              <a:rPr lang="tr-TR" sz="2000" dirty="0">
                <a:latin typeface="Aptos" panose="020B0004020202020204" pitchFamily="34" charset="0"/>
              </a:rPr>
              <a:t> : </a:t>
            </a:r>
            <a:r>
              <a:rPr lang="tr-TR" sz="2000" dirty="0" err="1">
                <a:latin typeface="Aptos" panose="020B0004020202020204" pitchFamily="34" charset="0"/>
              </a:rPr>
              <a:t>Aptos</a:t>
            </a:r>
            <a:r>
              <a:rPr lang="tr-TR" sz="2000" dirty="0">
                <a:latin typeface="Aptos" panose="020B0004020202020204" pitchFamily="34" charset="0"/>
              </a:rPr>
              <a:t> (</a:t>
            </a:r>
            <a:r>
              <a:rPr lang="tr-TR" sz="2000" dirty="0" err="1">
                <a:latin typeface="Aptos" panose="020B0004020202020204" pitchFamily="34" charset="0"/>
              </a:rPr>
              <a:t>pt</a:t>
            </a:r>
            <a:r>
              <a:rPr lang="tr-TR" sz="2000" dirty="0">
                <a:latin typeface="Aptos" panose="020B0004020202020204" pitchFamily="34" charset="0"/>
              </a:rPr>
              <a:t>: </a:t>
            </a:r>
            <a:r>
              <a:rPr lang="tr-TR" sz="2000" dirty="0" err="1">
                <a:latin typeface="Aptos" panose="020B0004020202020204" pitchFamily="34" charset="0"/>
              </a:rPr>
              <a:t>min</a:t>
            </a:r>
            <a:r>
              <a:rPr lang="tr-TR" sz="2000" dirty="0">
                <a:latin typeface="Aptos" panose="020B0004020202020204" pitchFamily="34" charset="0"/>
              </a:rPr>
              <a:t> 18pt)</a:t>
            </a:r>
          </a:p>
        </p:txBody>
      </p:sp>
    </p:spTree>
    <p:extLst>
      <p:ext uri="{BB962C8B-B14F-4D97-AF65-F5344CB8AC3E}">
        <p14:creationId xmlns:p14="http://schemas.microsoft.com/office/powerpoint/2010/main" val="332157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6FE13F-9752-2B0F-5A46-E5C937DAB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6683339-6CEE-D553-F90B-1E000CD3B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988" y="4969896"/>
            <a:ext cx="3738022" cy="14798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3AA661-B46A-DC9C-F705-E01EFFD55A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5664" y="1828800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 dirty="0" err="1">
                <a:solidFill>
                  <a:srgbClr val="000F33"/>
                </a:solidFill>
                <a:latin typeface="Helvetica" pitchFamily="2" charset="0"/>
              </a:rPr>
              <a:t>Thank</a:t>
            </a:r>
            <a:r>
              <a:rPr lang="lv-LV" sz="6000" dirty="0">
                <a:solidFill>
                  <a:srgbClr val="000F33"/>
                </a:solidFill>
                <a:latin typeface="Helvetica" pitchFamily="2" charset="0"/>
              </a:rPr>
              <a:t> </a:t>
            </a:r>
            <a:r>
              <a:rPr lang="lv-LV" sz="6000" dirty="0" err="1">
                <a:solidFill>
                  <a:srgbClr val="000F33"/>
                </a:solidFill>
                <a:latin typeface="Helvetica" pitchFamily="2" charset="0"/>
              </a:rPr>
              <a:t>you</a:t>
            </a:r>
            <a:r>
              <a:rPr lang="lv-LV" sz="6000" dirty="0">
                <a:solidFill>
                  <a:srgbClr val="000F33"/>
                </a:solidFill>
                <a:latin typeface="Helvetica" pitchFamily="2" charset="0"/>
              </a:rPr>
              <a:t>!</a:t>
            </a:r>
            <a:endParaRPr sz="6000" dirty="0">
              <a:solidFill>
                <a:srgbClr val="000F33"/>
              </a:solidFill>
              <a:latin typeface="Helvetica" pitchFamily="2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C50212D-0A18-6B6C-24FE-2A75E35B8CBD}"/>
              </a:ext>
            </a:extLst>
          </p:cNvPr>
          <p:cNvSpPr/>
          <p:nvPr/>
        </p:nvSpPr>
        <p:spPr>
          <a:xfrm>
            <a:off x="0" y="4595439"/>
            <a:ext cx="12192000" cy="45719"/>
          </a:xfrm>
          <a:prstGeom prst="rect">
            <a:avLst/>
          </a:prstGeom>
          <a:solidFill>
            <a:srgbClr val="5B94B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06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44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Helvetica</vt:lpstr>
      <vt:lpstr>Office Teması</vt:lpstr>
      <vt:lpstr>PowerPoint Presentation</vt:lpstr>
      <vt:lpstr>Aptos bold 36 pt</vt:lpstr>
      <vt:lpstr>Aptos bold 36 pt</vt:lpstr>
      <vt:lpstr>Aptos bold 36 pt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ilayda kılıç</dc:creator>
  <cp:lastModifiedBy>Zeynep Enlil</cp:lastModifiedBy>
  <cp:revision>10</cp:revision>
  <dcterms:created xsi:type="dcterms:W3CDTF">2025-03-20T10:04:54Z</dcterms:created>
  <dcterms:modified xsi:type="dcterms:W3CDTF">2025-03-22T02:50:05Z</dcterms:modified>
</cp:coreProperties>
</file>