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2" r:id="rId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5CFB6"/>
    <a:srgbClr val="EAEBDE"/>
    <a:srgbClr val="C4C3AB"/>
    <a:srgbClr val="BFE9F5"/>
    <a:srgbClr val="96D6EA"/>
    <a:srgbClr val="709E7F"/>
    <a:srgbClr val="434F40"/>
    <a:srgbClr val="97967F"/>
    <a:srgbClr val="DCE9D7"/>
    <a:srgbClr val="E9F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DD7FBB-F25F-4E7B-8A1E-F66742E3C8A1}" v="2" dt="2025-07-08T19:13:49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1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outlineViewPr>
    <p:cViewPr>
      <p:scale>
        <a:sx n="33" d="100"/>
        <a:sy n="33" d="100"/>
      </p:scale>
      <p:origin x="0" y="-52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ksel Hagen" userId="0078750e-4584-4256-9120-a6f90de40a1e" providerId="ADAL" clId="{AADD7FBB-F25F-4E7B-8A1E-F66742E3C8A1}"/>
    <pc:docChg chg="custSel delSld modSld">
      <pc:chgData name="Aksel Hagen" userId="0078750e-4584-4256-9120-a6f90de40a1e" providerId="ADAL" clId="{AADD7FBB-F25F-4E7B-8A1E-F66742E3C8A1}" dt="2025-07-08T19:27:12.005" v="230" actId="113"/>
      <pc:docMkLst>
        <pc:docMk/>
      </pc:docMkLst>
      <pc:sldChg chg="modSp del mod">
        <pc:chgData name="Aksel Hagen" userId="0078750e-4584-4256-9120-a6f90de40a1e" providerId="ADAL" clId="{AADD7FBB-F25F-4E7B-8A1E-F66742E3C8A1}" dt="2025-07-08T19:20:06.744" v="93" actId="2696"/>
        <pc:sldMkLst>
          <pc:docMk/>
          <pc:sldMk cId="1833316007" sldId="257"/>
        </pc:sldMkLst>
        <pc:spChg chg="mod">
          <ac:chgData name="Aksel Hagen" userId="0078750e-4584-4256-9120-a6f90de40a1e" providerId="ADAL" clId="{AADD7FBB-F25F-4E7B-8A1E-F66742E3C8A1}" dt="2025-07-08T19:13:36.086" v="1" actId="20578"/>
          <ac:spMkLst>
            <pc:docMk/>
            <pc:sldMk cId="1833316007" sldId="257"/>
            <ac:spMk id="2" creationId="{871FF0D1-D116-FE68-D376-A5603163FDF5}"/>
          </ac:spMkLst>
        </pc:spChg>
      </pc:sldChg>
      <pc:sldChg chg="del">
        <pc:chgData name="Aksel Hagen" userId="0078750e-4584-4256-9120-a6f90de40a1e" providerId="ADAL" clId="{AADD7FBB-F25F-4E7B-8A1E-F66742E3C8A1}" dt="2025-07-08T19:19:33.453" v="77" actId="2696"/>
        <pc:sldMkLst>
          <pc:docMk/>
          <pc:sldMk cId="1775192684" sldId="258"/>
        </pc:sldMkLst>
      </pc:sldChg>
      <pc:sldChg chg="del">
        <pc:chgData name="Aksel Hagen" userId="0078750e-4584-4256-9120-a6f90de40a1e" providerId="ADAL" clId="{AADD7FBB-F25F-4E7B-8A1E-F66742E3C8A1}" dt="2025-07-08T19:19:37.174" v="81" actId="2696"/>
        <pc:sldMkLst>
          <pc:docMk/>
          <pc:sldMk cId="1758135064" sldId="261"/>
        </pc:sldMkLst>
      </pc:sldChg>
      <pc:sldChg chg="modSp mod">
        <pc:chgData name="Aksel Hagen" userId="0078750e-4584-4256-9120-a6f90de40a1e" providerId="ADAL" clId="{AADD7FBB-F25F-4E7B-8A1E-F66742E3C8A1}" dt="2025-07-08T19:27:12.005" v="230" actId="113"/>
        <pc:sldMkLst>
          <pc:docMk/>
          <pc:sldMk cId="247370146" sldId="262"/>
        </pc:sldMkLst>
        <pc:spChg chg="mod">
          <ac:chgData name="Aksel Hagen" userId="0078750e-4584-4256-9120-a6f90de40a1e" providerId="ADAL" clId="{AADD7FBB-F25F-4E7B-8A1E-F66742E3C8A1}" dt="2025-07-08T19:23:34.147" v="117" actId="113"/>
          <ac:spMkLst>
            <pc:docMk/>
            <pc:sldMk cId="247370146" sldId="262"/>
            <ac:spMk id="2" creationId="{7EA5120D-7492-26FD-8461-C65E41CEF3B5}"/>
          </ac:spMkLst>
        </pc:spChg>
        <pc:spChg chg="mod">
          <ac:chgData name="Aksel Hagen" userId="0078750e-4584-4256-9120-a6f90de40a1e" providerId="ADAL" clId="{AADD7FBB-F25F-4E7B-8A1E-F66742E3C8A1}" dt="2025-07-08T19:27:12.005" v="230" actId="113"/>
          <ac:spMkLst>
            <pc:docMk/>
            <pc:sldMk cId="247370146" sldId="262"/>
            <ac:spMk id="3" creationId="{93C9FB6E-8061-31C3-4FA4-BD88F49DB043}"/>
          </ac:spMkLst>
        </pc:spChg>
      </pc:sldChg>
      <pc:sldChg chg="del">
        <pc:chgData name="Aksel Hagen" userId="0078750e-4584-4256-9120-a6f90de40a1e" providerId="ADAL" clId="{AADD7FBB-F25F-4E7B-8A1E-F66742E3C8A1}" dt="2025-07-08T19:19:42.263" v="84" actId="2696"/>
        <pc:sldMkLst>
          <pc:docMk/>
          <pc:sldMk cId="3159462731" sldId="266"/>
        </pc:sldMkLst>
      </pc:sldChg>
      <pc:sldChg chg="del">
        <pc:chgData name="Aksel Hagen" userId="0078750e-4584-4256-9120-a6f90de40a1e" providerId="ADAL" clId="{AADD7FBB-F25F-4E7B-8A1E-F66742E3C8A1}" dt="2025-07-08T19:19:34.437" v="78" actId="2696"/>
        <pc:sldMkLst>
          <pc:docMk/>
          <pc:sldMk cId="3970420179" sldId="274"/>
        </pc:sldMkLst>
      </pc:sldChg>
      <pc:sldChg chg="del">
        <pc:chgData name="Aksel Hagen" userId="0078750e-4584-4256-9120-a6f90de40a1e" providerId="ADAL" clId="{AADD7FBB-F25F-4E7B-8A1E-F66742E3C8A1}" dt="2025-07-08T19:19:36.569" v="80" actId="2696"/>
        <pc:sldMkLst>
          <pc:docMk/>
          <pc:sldMk cId="2471041865" sldId="275"/>
        </pc:sldMkLst>
      </pc:sldChg>
      <pc:sldChg chg="modSp mod">
        <pc:chgData name="Aksel Hagen" userId="0078750e-4584-4256-9120-a6f90de40a1e" providerId="ADAL" clId="{AADD7FBB-F25F-4E7B-8A1E-F66742E3C8A1}" dt="2025-07-08T19:19:23.722" v="75" actId="14100"/>
        <pc:sldMkLst>
          <pc:docMk/>
          <pc:sldMk cId="403473928" sldId="276"/>
        </pc:sldMkLst>
        <pc:spChg chg="mod">
          <ac:chgData name="Aksel Hagen" userId="0078750e-4584-4256-9120-a6f90de40a1e" providerId="ADAL" clId="{AADD7FBB-F25F-4E7B-8A1E-F66742E3C8A1}" dt="2025-07-08T19:19:23.722" v="75" actId="14100"/>
          <ac:spMkLst>
            <pc:docMk/>
            <pc:sldMk cId="403473928" sldId="276"/>
            <ac:spMk id="2" creationId="{48D71651-0A51-B740-A6A5-0D70CDC20337}"/>
          </ac:spMkLst>
        </pc:spChg>
        <pc:spChg chg="mod">
          <ac:chgData name="Aksel Hagen" userId="0078750e-4584-4256-9120-a6f90de40a1e" providerId="ADAL" clId="{AADD7FBB-F25F-4E7B-8A1E-F66742E3C8A1}" dt="2025-07-08T19:19:12.809" v="73" actId="1076"/>
          <ac:spMkLst>
            <pc:docMk/>
            <pc:sldMk cId="403473928" sldId="276"/>
            <ac:spMk id="3" creationId="{E589051A-C142-3062-0C36-6D2C5F7A4729}"/>
          </ac:spMkLst>
        </pc:spChg>
      </pc:sldChg>
      <pc:sldChg chg="del">
        <pc:chgData name="Aksel Hagen" userId="0078750e-4584-4256-9120-a6f90de40a1e" providerId="ADAL" clId="{AADD7FBB-F25F-4E7B-8A1E-F66742E3C8A1}" dt="2025-07-08T19:19:35.861" v="79" actId="2696"/>
        <pc:sldMkLst>
          <pc:docMk/>
          <pc:sldMk cId="1482778313" sldId="277"/>
        </pc:sldMkLst>
      </pc:sldChg>
      <pc:sldChg chg="del">
        <pc:chgData name="Aksel Hagen" userId="0078750e-4584-4256-9120-a6f90de40a1e" providerId="ADAL" clId="{AADD7FBB-F25F-4E7B-8A1E-F66742E3C8A1}" dt="2025-07-08T19:19:42.937" v="85" actId="2696"/>
        <pc:sldMkLst>
          <pc:docMk/>
          <pc:sldMk cId="2054446227" sldId="278"/>
        </pc:sldMkLst>
      </pc:sldChg>
      <pc:sldChg chg="del">
        <pc:chgData name="Aksel Hagen" userId="0078750e-4584-4256-9120-a6f90de40a1e" providerId="ADAL" clId="{AADD7FBB-F25F-4E7B-8A1E-F66742E3C8A1}" dt="2025-07-08T19:19:45.446" v="87" actId="2696"/>
        <pc:sldMkLst>
          <pc:docMk/>
          <pc:sldMk cId="3735642607" sldId="279"/>
        </pc:sldMkLst>
      </pc:sldChg>
      <pc:sldChg chg="del">
        <pc:chgData name="Aksel Hagen" userId="0078750e-4584-4256-9120-a6f90de40a1e" providerId="ADAL" clId="{AADD7FBB-F25F-4E7B-8A1E-F66742E3C8A1}" dt="2025-07-08T19:19:32.119" v="76" actId="2696"/>
        <pc:sldMkLst>
          <pc:docMk/>
          <pc:sldMk cId="312519966" sldId="282"/>
        </pc:sldMkLst>
      </pc:sldChg>
      <pc:sldChg chg="del">
        <pc:chgData name="Aksel Hagen" userId="0078750e-4584-4256-9120-a6f90de40a1e" providerId="ADAL" clId="{AADD7FBB-F25F-4E7B-8A1E-F66742E3C8A1}" dt="2025-07-08T19:19:47.274" v="90" actId="2696"/>
        <pc:sldMkLst>
          <pc:docMk/>
          <pc:sldMk cId="2418733974" sldId="283"/>
        </pc:sldMkLst>
      </pc:sldChg>
      <pc:sldChg chg="del">
        <pc:chgData name="Aksel Hagen" userId="0078750e-4584-4256-9120-a6f90de40a1e" providerId="ADAL" clId="{AADD7FBB-F25F-4E7B-8A1E-F66742E3C8A1}" dt="2025-07-08T19:19:48.334" v="91" actId="2696"/>
        <pc:sldMkLst>
          <pc:docMk/>
          <pc:sldMk cId="2342565310" sldId="284"/>
        </pc:sldMkLst>
      </pc:sldChg>
      <pc:sldChg chg="del">
        <pc:chgData name="Aksel Hagen" userId="0078750e-4584-4256-9120-a6f90de40a1e" providerId="ADAL" clId="{AADD7FBB-F25F-4E7B-8A1E-F66742E3C8A1}" dt="2025-07-08T19:19:46.722" v="89" actId="2696"/>
        <pc:sldMkLst>
          <pc:docMk/>
          <pc:sldMk cId="2177322251" sldId="286"/>
        </pc:sldMkLst>
      </pc:sldChg>
      <pc:sldChg chg="del">
        <pc:chgData name="Aksel Hagen" userId="0078750e-4584-4256-9120-a6f90de40a1e" providerId="ADAL" clId="{AADD7FBB-F25F-4E7B-8A1E-F66742E3C8A1}" dt="2025-07-08T19:19:40.031" v="82" actId="2696"/>
        <pc:sldMkLst>
          <pc:docMk/>
          <pc:sldMk cId="1638837209" sldId="287"/>
        </pc:sldMkLst>
      </pc:sldChg>
      <pc:sldChg chg="del">
        <pc:chgData name="Aksel Hagen" userId="0078750e-4584-4256-9120-a6f90de40a1e" providerId="ADAL" clId="{AADD7FBB-F25F-4E7B-8A1E-F66742E3C8A1}" dt="2025-07-08T19:19:41.597" v="83" actId="2696"/>
        <pc:sldMkLst>
          <pc:docMk/>
          <pc:sldMk cId="709269229" sldId="288"/>
        </pc:sldMkLst>
      </pc:sldChg>
      <pc:sldChg chg="del">
        <pc:chgData name="Aksel Hagen" userId="0078750e-4584-4256-9120-a6f90de40a1e" providerId="ADAL" clId="{AADD7FBB-F25F-4E7B-8A1E-F66742E3C8A1}" dt="2025-07-08T19:19:43.655" v="86" actId="2696"/>
        <pc:sldMkLst>
          <pc:docMk/>
          <pc:sldMk cId="4240888917" sldId="289"/>
        </pc:sldMkLst>
      </pc:sldChg>
      <pc:sldChg chg="del">
        <pc:chgData name="Aksel Hagen" userId="0078750e-4584-4256-9120-a6f90de40a1e" providerId="ADAL" clId="{AADD7FBB-F25F-4E7B-8A1E-F66742E3C8A1}" dt="2025-07-08T19:19:46.129" v="88" actId="2696"/>
        <pc:sldMkLst>
          <pc:docMk/>
          <pc:sldMk cId="521240307" sldId="290"/>
        </pc:sldMkLst>
      </pc:sldChg>
      <pc:sldChg chg="del">
        <pc:chgData name="Aksel Hagen" userId="0078750e-4584-4256-9120-a6f90de40a1e" providerId="ADAL" clId="{AADD7FBB-F25F-4E7B-8A1E-F66742E3C8A1}" dt="2025-07-08T19:19:51.484" v="92" actId="2696"/>
        <pc:sldMkLst>
          <pc:docMk/>
          <pc:sldMk cId="1122654558" sldId="2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ont pag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FD9E8D-F50A-5591-7ED5-11E84A931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C5356D5-B9A6-2657-A89D-EA4E6D930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600">
                <a:latin typeface="Aptos Light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3982D40-8476-A2ED-0EE2-424E5A991DED}"/>
              </a:ext>
            </a:extLst>
          </p:cNvPr>
          <p:cNvSpPr/>
          <p:nvPr userDrawn="1"/>
        </p:nvSpPr>
        <p:spPr>
          <a:xfrm rot="16200000">
            <a:off x="-2857500" y="2857500"/>
            <a:ext cx="6858000" cy="1143000"/>
          </a:xfrm>
          <a:prstGeom prst="rect">
            <a:avLst/>
          </a:prstGeom>
          <a:solidFill>
            <a:srgbClr val="E9F5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D69A5A5-9D9C-72F4-7CED-F150CA6BAFDB}"/>
              </a:ext>
            </a:extLst>
          </p:cNvPr>
          <p:cNvCxnSpPr>
            <a:cxnSpLocks/>
          </p:cNvCxnSpPr>
          <p:nvPr userDrawn="1"/>
        </p:nvCxnSpPr>
        <p:spPr>
          <a:xfrm>
            <a:off x="0" y="5715000"/>
            <a:ext cx="5715000" cy="0"/>
          </a:xfrm>
          <a:prstGeom prst="line">
            <a:avLst/>
          </a:prstGeom>
          <a:ln w="12700">
            <a:solidFill>
              <a:srgbClr val="B5CFB6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Grafikk 11">
            <a:extLst>
              <a:ext uri="{FF2B5EF4-FFF2-40B4-BE49-F238E27FC236}">
                <a16:creationId xmlns:a16="http://schemas.microsoft.com/office/drawing/2014/main" id="{62B2DD94-5B55-14DC-707D-62C9D8A61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73944" y="6011415"/>
            <a:ext cx="2541025" cy="488854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29112088-605F-9318-5880-1D66B9422BE7}"/>
              </a:ext>
            </a:extLst>
          </p:cNvPr>
          <p:cNvSpPr/>
          <p:nvPr userDrawn="1"/>
        </p:nvSpPr>
        <p:spPr>
          <a:xfrm rot="16200000">
            <a:off x="-1143003" y="1143000"/>
            <a:ext cx="3429002" cy="1143000"/>
          </a:xfrm>
          <a:prstGeom prst="rect">
            <a:avLst/>
          </a:prstGeom>
          <a:solidFill>
            <a:srgbClr val="DCE9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212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B6B858-1627-2F89-8D94-97ABA1BD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8" y="365125"/>
            <a:ext cx="4000506" cy="1325563"/>
          </a:xfrm>
        </p:spPr>
        <p:txBody>
          <a:bodyPr anchor="b" anchorCtr="0">
            <a:noAutofit/>
          </a:bodyPr>
          <a:lstStyle>
            <a:lvl1pPr>
              <a:defRPr sz="3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D9A830-9F2E-40B0-1A4F-6CEBB24D9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8" y="1825625"/>
            <a:ext cx="4000506" cy="4351338"/>
          </a:xfrm>
        </p:spPr>
        <p:txBody>
          <a:bodyPr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0E64ABA-DABF-4DFF-3785-962F2709381E}"/>
              </a:ext>
            </a:extLst>
          </p:cNvPr>
          <p:cNvSpPr/>
          <p:nvPr userDrawn="1"/>
        </p:nvSpPr>
        <p:spPr>
          <a:xfrm rot="16200000">
            <a:off x="-2857500" y="2857500"/>
            <a:ext cx="6858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1F0B706-C20C-66BB-07D8-7E13814516A7}"/>
              </a:ext>
            </a:extLst>
          </p:cNvPr>
          <p:cNvSpPr/>
          <p:nvPr userDrawn="1"/>
        </p:nvSpPr>
        <p:spPr>
          <a:xfrm rot="16200000">
            <a:off x="-576265" y="576262"/>
            <a:ext cx="2295525" cy="1143000"/>
          </a:xfrm>
          <a:prstGeom prst="rect">
            <a:avLst/>
          </a:prstGeom>
          <a:solidFill>
            <a:srgbClr val="EAEB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2">
            <a:extLst>
              <a:ext uri="{FF2B5EF4-FFF2-40B4-BE49-F238E27FC236}">
                <a16:creationId xmlns:a16="http://schemas.microsoft.com/office/drawing/2014/main" id="{13BDDCAF-C6B8-E944-A8A9-345077199D3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476998" y="1"/>
            <a:ext cx="5715002" cy="685799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BC6F8828-8DD2-CB34-874E-1F79AC1EB4D6}"/>
              </a:ext>
            </a:extLst>
          </p:cNvPr>
          <p:cNvCxnSpPr>
            <a:cxnSpLocks/>
          </p:cNvCxnSpPr>
          <p:nvPr userDrawn="1"/>
        </p:nvCxnSpPr>
        <p:spPr>
          <a:xfrm>
            <a:off x="0" y="6286500"/>
            <a:ext cx="1714498" cy="0"/>
          </a:xfrm>
          <a:prstGeom prst="line">
            <a:avLst/>
          </a:prstGeom>
          <a:ln w="12700">
            <a:solidFill>
              <a:srgbClr val="C4C3AB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5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B6B858-1627-2F89-8D94-97ABA1BD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8" y="365125"/>
            <a:ext cx="4572006" cy="1325563"/>
          </a:xfrm>
        </p:spPr>
        <p:txBody>
          <a:bodyPr anchor="b" anchorCtr="0">
            <a:noAutofit/>
          </a:bodyPr>
          <a:lstStyle>
            <a:lvl1pPr>
              <a:defRPr sz="3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D9A830-9F2E-40B0-1A4F-6CEBB24D9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8" y="1825625"/>
            <a:ext cx="4572006" cy="4351338"/>
          </a:xfrm>
        </p:spPr>
        <p:txBody>
          <a:bodyPr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2">
            <a:extLst>
              <a:ext uri="{FF2B5EF4-FFF2-40B4-BE49-F238E27FC236}">
                <a16:creationId xmlns:a16="http://schemas.microsoft.com/office/drawing/2014/main" id="{13BDDCAF-C6B8-E944-A8A9-345077199D3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476998" y="1"/>
            <a:ext cx="5715002" cy="685799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B81D4C2-E219-2BC7-96CF-C3A626E07EA0}"/>
              </a:ext>
            </a:extLst>
          </p:cNvPr>
          <p:cNvCxnSpPr>
            <a:cxnSpLocks/>
          </p:cNvCxnSpPr>
          <p:nvPr userDrawn="1"/>
        </p:nvCxnSpPr>
        <p:spPr>
          <a:xfrm>
            <a:off x="0" y="6286500"/>
            <a:ext cx="1714499" cy="0"/>
          </a:xfrm>
          <a:prstGeom prst="line">
            <a:avLst/>
          </a:prstGeom>
          <a:ln w="12700">
            <a:solidFill>
              <a:srgbClr val="C4C3AB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22EE74B1-B605-0834-7B1A-45C0E3F1B2A0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85750" y="6000749"/>
            <a:ext cx="1714499" cy="0"/>
          </a:xfrm>
          <a:prstGeom prst="line">
            <a:avLst/>
          </a:prstGeom>
          <a:ln w="12700">
            <a:solidFill>
              <a:srgbClr val="C4C3AB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34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77C354D8-A859-F03E-917F-D30816F73463}"/>
              </a:ext>
            </a:extLst>
          </p:cNvPr>
          <p:cNvSpPr/>
          <p:nvPr userDrawn="1"/>
        </p:nvSpPr>
        <p:spPr>
          <a:xfrm rot="16200000">
            <a:off x="6477002" y="1143000"/>
            <a:ext cx="6858000" cy="4571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836EC2C-CFE2-5D9F-D0CE-AC7F1CC2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8" y="365125"/>
            <a:ext cx="5335231" cy="1325563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F6F398-929E-F5C7-3490-BD8D0CEC0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4498" y="1681163"/>
            <a:ext cx="5335231" cy="708076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3248CE6-E295-9B51-909D-CFA5D94DE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4498" y="2505075"/>
            <a:ext cx="5327858" cy="3684588"/>
          </a:xfrm>
        </p:spPr>
        <p:txBody>
          <a:bodyPr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E9C3519-6B4B-F4D9-F973-6811033A1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97644" y="876250"/>
            <a:ext cx="3416712" cy="708076"/>
          </a:xfr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600" b="0">
                <a:solidFill>
                  <a:schemeClr val="accent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EDF7D31-FDBC-6DA9-D756-17581CF74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97644" y="1681163"/>
            <a:ext cx="3416712" cy="380042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81CF348-DC61-604A-7B82-A48FBB453BD4}"/>
              </a:ext>
            </a:extLst>
          </p:cNvPr>
          <p:cNvSpPr/>
          <p:nvPr userDrawn="1"/>
        </p:nvSpPr>
        <p:spPr>
          <a:xfrm rot="16200000">
            <a:off x="-2857500" y="2857500"/>
            <a:ext cx="6858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79F9A06-D184-7E42-9B1D-BF5E7F4A1948}"/>
              </a:ext>
            </a:extLst>
          </p:cNvPr>
          <p:cNvSpPr/>
          <p:nvPr userDrawn="1"/>
        </p:nvSpPr>
        <p:spPr>
          <a:xfrm rot="16200000">
            <a:off x="-1143003" y="1143000"/>
            <a:ext cx="3429002" cy="1143000"/>
          </a:xfrm>
          <a:prstGeom prst="rect">
            <a:avLst/>
          </a:prstGeom>
          <a:solidFill>
            <a:srgbClr val="EAEB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DDBBFE9E-C9E8-FA5A-58CA-BC7254B8C28D}"/>
              </a:ext>
            </a:extLst>
          </p:cNvPr>
          <p:cNvCxnSpPr>
            <a:cxnSpLocks/>
          </p:cNvCxnSpPr>
          <p:nvPr userDrawn="1"/>
        </p:nvCxnSpPr>
        <p:spPr>
          <a:xfrm>
            <a:off x="0" y="6286500"/>
            <a:ext cx="1142998" cy="0"/>
          </a:xfrm>
          <a:prstGeom prst="line">
            <a:avLst/>
          </a:prstGeom>
          <a:ln w="12700">
            <a:solidFill>
              <a:srgbClr val="C4C3AB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E8ED61DE-ED30-251B-5E32-BBC4E5B6BF91}"/>
              </a:ext>
            </a:extLst>
          </p:cNvPr>
          <p:cNvCxnSpPr>
            <a:cxnSpLocks/>
          </p:cNvCxnSpPr>
          <p:nvPr userDrawn="1"/>
        </p:nvCxnSpPr>
        <p:spPr>
          <a:xfrm>
            <a:off x="7620002" y="6286500"/>
            <a:ext cx="4571998" cy="0"/>
          </a:xfrm>
          <a:prstGeom prst="line">
            <a:avLst/>
          </a:prstGeom>
          <a:ln w="12700">
            <a:solidFill>
              <a:srgbClr val="C4C3AB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51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ideba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77C354D8-A859-F03E-917F-D30816F73463}"/>
              </a:ext>
            </a:extLst>
          </p:cNvPr>
          <p:cNvSpPr/>
          <p:nvPr userDrawn="1"/>
        </p:nvSpPr>
        <p:spPr>
          <a:xfrm rot="16200000">
            <a:off x="6477002" y="1143000"/>
            <a:ext cx="6858000" cy="4571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836EC2C-CFE2-5D9F-D0CE-AC7F1CC2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8" y="365125"/>
            <a:ext cx="5906731" cy="1325563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F6F398-929E-F5C7-3490-BD8D0CEC0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8" y="1681163"/>
            <a:ext cx="5906731" cy="708076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3248CE6-E295-9B51-909D-CFA5D94DE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788" y="2505075"/>
            <a:ext cx="5898568" cy="3684588"/>
          </a:xfrm>
        </p:spPr>
        <p:txBody>
          <a:bodyPr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E9C3519-6B4B-F4D9-F973-6811033A1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97644" y="876250"/>
            <a:ext cx="3416712" cy="708076"/>
          </a:xfr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600" b="0">
                <a:solidFill>
                  <a:schemeClr val="accent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EDF7D31-FDBC-6DA9-D756-17581CF74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97644" y="1681163"/>
            <a:ext cx="3416712" cy="36845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DDBBFE9E-C9E8-FA5A-58CA-BC7254B8C28D}"/>
              </a:ext>
            </a:extLst>
          </p:cNvPr>
          <p:cNvCxnSpPr>
            <a:cxnSpLocks/>
          </p:cNvCxnSpPr>
          <p:nvPr userDrawn="1"/>
        </p:nvCxnSpPr>
        <p:spPr>
          <a:xfrm>
            <a:off x="0" y="6286500"/>
            <a:ext cx="1714499" cy="0"/>
          </a:xfrm>
          <a:prstGeom prst="line">
            <a:avLst/>
          </a:prstGeom>
          <a:ln w="12700">
            <a:solidFill>
              <a:srgbClr val="C4C3AB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B3B8E89F-4806-AD0B-1712-2CEF707A7A37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85750" y="6000749"/>
            <a:ext cx="1714499" cy="0"/>
          </a:xfrm>
          <a:prstGeom prst="line">
            <a:avLst/>
          </a:prstGeom>
          <a:ln w="12700">
            <a:solidFill>
              <a:srgbClr val="C4C3AB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055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122B69-174C-C100-B86A-6FF038D5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809" y="365125"/>
            <a:ext cx="9338189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9FAA85-E664-73DD-2773-D4DEA0FA8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0809" y="1825625"/>
            <a:ext cx="4372495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1BF321A-4437-737B-0F24-AB1CB2A83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6504" y="1825625"/>
            <a:ext cx="4372495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6C6D6E3-A5D4-5902-14A9-342CCE7A8ACA}"/>
              </a:ext>
            </a:extLst>
          </p:cNvPr>
          <p:cNvSpPr/>
          <p:nvPr userDrawn="1"/>
        </p:nvSpPr>
        <p:spPr>
          <a:xfrm rot="16200000">
            <a:off x="-2857500" y="2857500"/>
            <a:ext cx="6858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E7DEEE9-36A7-406E-1733-EECB9DCB0871}"/>
              </a:ext>
            </a:extLst>
          </p:cNvPr>
          <p:cNvSpPr/>
          <p:nvPr userDrawn="1"/>
        </p:nvSpPr>
        <p:spPr>
          <a:xfrm rot="16200000">
            <a:off x="-576265" y="576262"/>
            <a:ext cx="2295525" cy="1143000"/>
          </a:xfrm>
          <a:prstGeom prst="rect">
            <a:avLst/>
          </a:prstGeom>
          <a:solidFill>
            <a:srgbClr val="EAEB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244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x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122B69-174C-C100-B86A-6FF038D53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9FAA85-E664-73DD-2773-D4DEA0FA8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825625"/>
            <a:ext cx="4638365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1BF321A-4437-737B-0F24-AB1CB2A83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634" y="1825625"/>
            <a:ext cx="4638365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D1BC589-7921-BB3F-BF0C-47011D215143}"/>
              </a:ext>
            </a:extLst>
          </p:cNvPr>
          <p:cNvCxnSpPr>
            <a:cxnSpLocks/>
          </p:cNvCxnSpPr>
          <p:nvPr userDrawn="1"/>
        </p:nvCxnSpPr>
        <p:spPr>
          <a:xfrm>
            <a:off x="10477501" y="571499"/>
            <a:ext cx="1714499" cy="0"/>
          </a:xfrm>
          <a:prstGeom prst="line">
            <a:avLst/>
          </a:prstGeom>
          <a:ln w="12700">
            <a:solidFill>
              <a:srgbClr val="C4C3AB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09728F25-52CC-99CF-A25F-F7067E6FD4CE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766939" y="857251"/>
            <a:ext cx="1714499" cy="0"/>
          </a:xfrm>
          <a:prstGeom prst="line">
            <a:avLst/>
          </a:prstGeom>
          <a:ln w="12700">
            <a:solidFill>
              <a:srgbClr val="C4C3AB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702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nte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36EC2C-CFE2-5D9F-D0CE-AC7F1CC2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872" y="365125"/>
            <a:ext cx="9322930" cy="1325563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F6F398-929E-F5C7-3490-BD8D0CEC0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5158" y="1681163"/>
            <a:ext cx="4370455" cy="708076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600" b="0">
                <a:solidFill>
                  <a:schemeClr val="accent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3248CE6-E295-9B51-909D-CFA5D94DE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5158" y="2505075"/>
            <a:ext cx="4370455" cy="3684588"/>
          </a:xfrm>
        </p:spPr>
        <p:txBody>
          <a:bodyPr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E9C3519-6B4B-F4D9-F973-6811033A1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8177" y="1681163"/>
            <a:ext cx="4373448" cy="708076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600" b="0">
                <a:solidFill>
                  <a:schemeClr val="accent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EDF7D31-FDBC-6DA9-D756-17581CF74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8177" y="2505075"/>
            <a:ext cx="4373448" cy="3684588"/>
          </a:xfrm>
        </p:spPr>
        <p:txBody>
          <a:bodyPr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6119142-75AD-6648-3A5C-8F0D17D3E193}"/>
              </a:ext>
            </a:extLst>
          </p:cNvPr>
          <p:cNvSpPr/>
          <p:nvPr userDrawn="1"/>
        </p:nvSpPr>
        <p:spPr>
          <a:xfrm rot="16200000">
            <a:off x="-2857500" y="2857500"/>
            <a:ext cx="6858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225250-65F4-61D8-3EFC-F28D79C18EEF}"/>
              </a:ext>
            </a:extLst>
          </p:cNvPr>
          <p:cNvSpPr/>
          <p:nvPr userDrawn="1"/>
        </p:nvSpPr>
        <p:spPr>
          <a:xfrm rot="16200000">
            <a:off x="-576265" y="5138738"/>
            <a:ext cx="2295525" cy="1143000"/>
          </a:xfrm>
          <a:prstGeom prst="rect">
            <a:avLst/>
          </a:prstGeom>
          <a:solidFill>
            <a:srgbClr val="EAEB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5073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ntent with heading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36EC2C-CFE2-5D9F-D0CE-AC7F1CC2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374" y="365125"/>
            <a:ext cx="9894428" cy="1325563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F6F398-929E-F5C7-3490-BD8D0CEC0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0374" y="1681163"/>
            <a:ext cx="4638365" cy="708076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600" b="0">
                <a:solidFill>
                  <a:schemeClr val="accent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3248CE6-E295-9B51-909D-CFA5D94DE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0374" y="2505075"/>
            <a:ext cx="4638365" cy="3684588"/>
          </a:xfrm>
        </p:spPr>
        <p:txBody>
          <a:bodyPr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E9C3519-6B4B-F4D9-F973-6811033A1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084" y="1681163"/>
            <a:ext cx="4641541" cy="708076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600" b="0">
                <a:solidFill>
                  <a:schemeClr val="accent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EDF7D31-FDBC-6DA9-D756-17581CF74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084" y="2505075"/>
            <a:ext cx="4641541" cy="3684588"/>
          </a:xfrm>
        </p:spPr>
        <p:txBody>
          <a:bodyPr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C4319EDA-71E5-7D0F-85CD-2D8A94C959F9}"/>
              </a:ext>
            </a:extLst>
          </p:cNvPr>
          <p:cNvCxnSpPr>
            <a:cxnSpLocks/>
          </p:cNvCxnSpPr>
          <p:nvPr userDrawn="1"/>
        </p:nvCxnSpPr>
        <p:spPr>
          <a:xfrm>
            <a:off x="11624189" y="1"/>
            <a:ext cx="0" cy="3429001"/>
          </a:xfrm>
          <a:prstGeom prst="line">
            <a:avLst/>
          </a:prstGeom>
          <a:ln w="12700">
            <a:solidFill>
              <a:srgbClr val="C4C3AB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458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x content, narrow +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122B69-174C-C100-B86A-6FF038D53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9FAA85-E664-73DD-2773-D4DEA0FA8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1" y="1825625"/>
            <a:ext cx="3222522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1BF321A-4437-737B-0F24-AB1CB2A83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2832" y="1825625"/>
            <a:ext cx="6086167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3223238E-8114-1F4F-EEE1-D36A05C21A2E}"/>
              </a:ext>
            </a:extLst>
          </p:cNvPr>
          <p:cNvCxnSpPr>
            <a:cxnSpLocks/>
          </p:cNvCxnSpPr>
          <p:nvPr userDrawn="1"/>
        </p:nvCxnSpPr>
        <p:spPr>
          <a:xfrm>
            <a:off x="571499" y="-2"/>
            <a:ext cx="1" cy="3429001"/>
          </a:xfrm>
          <a:prstGeom prst="line">
            <a:avLst/>
          </a:prstGeom>
          <a:ln w="12700">
            <a:solidFill>
              <a:srgbClr val="C4C3AB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04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61CF348-AE16-C235-8980-F0388EA117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685799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024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with weav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A1E3F45-1114-E17E-6173-BBC835198C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3A387BB-DAAE-D09A-EF2D-D4CB7554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663" y="892280"/>
            <a:ext cx="7056439" cy="2315494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A889E5-8488-226B-A7AE-9BD229785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664" y="3406876"/>
            <a:ext cx="4952336" cy="1238866"/>
          </a:xfrm>
        </p:spPr>
        <p:txBody>
          <a:bodyPr>
            <a:noAutofit/>
          </a:bodyPr>
          <a:lstStyle>
            <a:lvl1pPr marL="0" indent="0">
              <a:buNone/>
              <a:defRPr sz="2600">
                <a:latin typeface="Aptos Light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667A0B4F-859D-C705-6E37-F30F46C63A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1008" y="5986768"/>
            <a:ext cx="2541025" cy="488854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6BCA03B6-D51F-2D1B-CE67-FB512FAF3C57}"/>
              </a:ext>
            </a:extLst>
          </p:cNvPr>
          <p:cNvCxnSpPr>
            <a:cxnSpLocks/>
          </p:cNvCxnSpPr>
          <p:nvPr userDrawn="1"/>
        </p:nvCxnSpPr>
        <p:spPr>
          <a:xfrm>
            <a:off x="1155775" y="5715000"/>
            <a:ext cx="2889386" cy="0"/>
          </a:xfrm>
          <a:prstGeom prst="line">
            <a:avLst/>
          </a:prstGeom>
          <a:ln w="12700">
            <a:solidFill>
              <a:srgbClr val="B5CFB6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371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6B7A42-9AA5-67B1-401F-92DEE4E6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8721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1B80A7F-7ADE-1AE9-4D32-BBB98BFE02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0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with weave pattern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klær, person, jeans, smil&#10;&#10;Automatisk generert beskrivelse">
            <a:extLst>
              <a:ext uri="{FF2B5EF4-FFF2-40B4-BE49-F238E27FC236}">
                <a16:creationId xmlns:a16="http://schemas.microsoft.com/office/drawing/2014/main" id="{2594EEF0-A6F6-5691-62F7-3ADAE9680B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3A387BB-DAAE-D09A-EF2D-D4CB7554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663" y="408297"/>
            <a:ext cx="5648163" cy="1620378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A889E5-8488-226B-A7AE-9BD229785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664" y="2227777"/>
            <a:ext cx="3705062" cy="1238866"/>
          </a:xfrm>
        </p:spPr>
        <p:txBody>
          <a:bodyPr>
            <a:noAutofit/>
          </a:bodyPr>
          <a:lstStyle>
            <a:lvl1pPr marL="0" indent="0">
              <a:buNone/>
              <a:defRPr sz="2600">
                <a:latin typeface="Aptos Light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667A0B4F-859D-C705-6E37-F30F46C63A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8736" y="5944658"/>
            <a:ext cx="2541025" cy="48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2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ront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A387BB-DAAE-D09A-EF2D-D4CB7554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6762" y="995516"/>
            <a:ext cx="3932237" cy="174030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61CF348-AE16-C235-8980-F0388EA117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6476999" cy="685799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A889E5-8488-226B-A7AE-9BD229785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6762" y="2883309"/>
            <a:ext cx="3932237" cy="1909917"/>
          </a:xfrm>
        </p:spPr>
        <p:txBody>
          <a:bodyPr>
            <a:noAutofit/>
          </a:bodyPr>
          <a:lstStyle>
            <a:lvl1pPr marL="0" indent="0">
              <a:buNone/>
              <a:defRPr sz="2600">
                <a:latin typeface="Aptos Light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79DA8954-C730-18AC-9AA7-799893767F06}"/>
              </a:ext>
            </a:extLst>
          </p:cNvPr>
          <p:cNvCxnSpPr>
            <a:cxnSpLocks/>
          </p:cNvCxnSpPr>
          <p:nvPr userDrawn="1"/>
        </p:nvCxnSpPr>
        <p:spPr>
          <a:xfrm>
            <a:off x="7116762" y="5707626"/>
            <a:ext cx="3932237" cy="0"/>
          </a:xfrm>
          <a:prstGeom prst="line">
            <a:avLst/>
          </a:prstGeom>
          <a:ln w="12700">
            <a:solidFill>
              <a:srgbClr val="B5CFB6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" name="Grafikk 13">
            <a:extLst>
              <a:ext uri="{FF2B5EF4-FFF2-40B4-BE49-F238E27FC236}">
                <a16:creationId xmlns:a16="http://schemas.microsoft.com/office/drawing/2014/main" id="{667A0B4F-859D-C705-6E37-F30F46C63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57770" y="5984245"/>
            <a:ext cx="2541025" cy="48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ront page with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8341B42-518E-9787-4766-990983A3E93E}"/>
              </a:ext>
            </a:extLst>
          </p:cNvPr>
          <p:cNvSpPr/>
          <p:nvPr userDrawn="1"/>
        </p:nvSpPr>
        <p:spPr>
          <a:xfrm rot="16200000">
            <a:off x="8189987" y="2859008"/>
            <a:ext cx="3429005" cy="4568978"/>
          </a:xfrm>
          <a:prstGeom prst="rect">
            <a:avLst/>
          </a:prstGeom>
          <a:solidFill>
            <a:srgbClr val="E9F5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A387BB-DAAE-D09A-EF2D-D4CB7554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478" y="3561739"/>
            <a:ext cx="4905067" cy="1452714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61CF348-AE16-C235-8980-F0388EA117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42999" y="0"/>
            <a:ext cx="11049001" cy="342899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A889E5-8488-226B-A7AE-9BD229785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11478" y="5198806"/>
            <a:ext cx="4905067" cy="1319981"/>
          </a:xfrm>
        </p:spPr>
        <p:txBody>
          <a:bodyPr>
            <a:noAutofit/>
          </a:bodyPr>
          <a:lstStyle>
            <a:lvl1pPr marL="0" indent="0">
              <a:buNone/>
              <a:defRPr sz="2600">
                <a:latin typeface="Aptos Light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667A0B4F-859D-C705-6E37-F30F46C63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33976" y="5614369"/>
            <a:ext cx="2541025" cy="488854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EF14993C-80DA-78D3-E354-4BFCF91BA11F}"/>
              </a:ext>
            </a:extLst>
          </p:cNvPr>
          <p:cNvSpPr/>
          <p:nvPr userDrawn="1"/>
        </p:nvSpPr>
        <p:spPr>
          <a:xfrm rot="16200000">
            <a:off x="-2857500" y="2857500"/>
            <a:ext cx="6858000" cy="1143000"/>
          </a:xfrm>
          <a:prstGeom prst="rect">
            <a:avLst/>
          </a:prstGeom>
          <a:solidFill>
            <a:srgbClr val="E9F5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0B1E685-0E15-CAFD-2EAA-158C16B70EDE}"/>
              </a:ext>
            </a:extLst>
          </p:cNvPr>
          <p:cNvSpPr/>
          <p:nvPr userDrawn="1"/>
        </p:nvSpPr>
        <p:spPr>
          <a:xfrm rot="16200000">
            <a:off x="-1139977" y="1142996"/>
            <a:ext cx="3428997" cy="1143000"/>
          </a:xfrm>
          <a:prstGeom prst="rect">
            <a:avLst/>
          </a:prstGeom>
          <a:solidFill>
            <a:srgbClr val="DCE9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7AA23D11-8F27-3E17-C8BF-A9BEC6FBA51B}"/>
              </a:ext>
            </a:extLst>
          </p:cNvPr>
          <p:cNvCxnSpPr>
            <a:cxnSpLocks/>
          </p:cNvCxnSpPr>
          <p:nvPr userDrawn="1"/>
        </p:nvCxnSpPr>
        <p:spPr>
          <a:xfrm>
            <a:off x="0" y="4572000"/>
            <a:ext cx="1143000" cy="0"/>
          </a:xfrm>
          <a:prstGeom prst="line">
            <a:avLst/>
          </a:prstGeom>
          <a:ln w="12700">
            <a:solidFill>
              <a:srgbClr val="B5CFB6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BA4A6F1E-8AA9-58FC-5DBB-320291C69675}"/>
              </a:ext>
            </a:extLst>
          </p:cNvPr>
          <p:cNvCxnSpPr>
            <a:cxnSpLocks/>
          </p:cNvCxnSpPr>
          <p:nvPr userDrawn="1"/>
        </p:nvCxnSpPr>
        <p:spPr>
          <a:xfrm>
            <a:off x="7116762" y="4572000"/>
            <a:ext cx="4572000" cy="0"/>
          </a:xfrm>
          <a:prstGeom prst="line">
            <a:avLst/>
          </a:prstGeom>
          <a:ln w="12700">
            <a:solidFill>
              <a:srgbClr val="B5CFB6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6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with weav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B7EC76B-3BA6-428B-3AE1-DFDBBEAAF7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3A387BB-DAAE-D09A-EF2D-D4CB7554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664" y="3679729"/>
            <a:ext cx="5920814" cy="1814036"/>
          </a:xfrm>
        </p:spPr>
        <p:txBody>
          <a:bodyPr anchor="ctr" anchorCtr="0">
            <a:noAutofit/>
          </a:bodyPr>
          <a:lstStyle>
            <a:lvl1pPr>
              <a:defRPr sz="4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BC6FDDE-EE52-07BC-40F4-5C40DF5116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9799" y="6011415"/>
            <a:ext cx="2541025" cy="488854"/>
          </a:xfrm>
          <a:prstGeom prst="rect">
            <a:avLst/>
          </a:prstGeom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A277720E-B5CA-AE1D-4C24-8D975AA76A19}"/>
              </a:ext>
            </a:extLst>
          </p:cNvPr>
          <p:cNvCxnSpPr>
            <a:cxnSpLocks/>
          </p:cNvCxnSpPr>
          <p:nvPr userDrawn="1"/>
        </p:nvCxnSpPr>
        <p:spPr>
          <a:xfrm>
            <a:off x="1143664" y="5744494"/>
            <a:ext cx="3069349" cy="0"/>
          </a:xfrm>
          <a:prstGeom prst="line">
            <a:avLst/>
          </a:prstGeom>
          <a:ln w="12700">
            <a:solidFill>
              <a:srgbClr val="B5CFB6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83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B327449C-4CF7-226D-E906-C36884680BF5}"/>
              </a:ext>
            </a:extLst>
          </p:cNvPr>
          <p:cNvSpPr/>
          <p:nvPr userDrawn="1"/>
        </p:nvSpPr>
        <p:spPr>
          <a:xfrm rot="16200000">
            <a:off x="6476999" y="1142999"/>
            <a:ext cx="6858000" cy="4572001"/>
          </a:xfrm>
          <a:prstGeom prst="rect">
            <a:avLst/>
          </a:prstGeom>
          <a:solidFill>
            <a:srgbClr val="E9F5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A387BB-DAAE-D09A-EF2D-D4CB7554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813" y="1519084"/>
            <a:ext cx="5405949" cy="1533830"/>
          </a:xfrm>
        </p:spPr>
        <p:txBody>
          <a:bodyPr anchor="ctr" anchorCtr="0">
            <a:no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A889E5-8488-226B-A7AE-9BD229785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46771" y="3428999"/>
            <a:ext cx="4269992" cy="1909917"/>
          </a:xfrm>
        </p:spPr>
        <p:txBody>
          <a:bodyPr>
            <a:noAutofit/>
          </a:bodyPr>
          <a:lstStyle>
            <a:lvl1pPr marL="0" indent="0">
              <a:buNone/>
              <a:defRPr sz="2600">
                <a:latin typeface="Aptos Light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79DA8954-C730-18AC-9AA7-799893767F06}"/>
              </a:ext>
            </a:extLst>
          </p:cNvPr>
          <p:cNvCxnSpPr>
            <a:cxnSpLocks/>
          </p:cNvCxnSpPr>
          <p:nvPr userDrawn="1"/>
        </p:nvCxnSpPr>
        <p:spPr>
          <a:xfrm>
            <a:off x="7116763" y="5715000"/>
            <a:ext cx="4497592" cy="0"/>
          </a:xfrm>
          <a:prstGeom prst="line">
            <a:avLst/>
          </a:prstGeom>
          <a:ln w="12700">
            <a:solidFill>
              <a:srgbClr val="B5CFB6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" name="Grafikk 13">
            <a:extLst>
              <a:ext uri="{FF2B5EF4-FFF2-40B4-BE49-F238E27FC236}">
                <a16:creationId xmlns:a16="http://schemas.microsoft.com/office/drawing/2014/main" id="{667A0B4F-859D-C705-6E37-F30F46C63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73944" y="6011415"/>
            <a:ext cx="2541025" cy="488854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97A5DDF3-1A7E-A725-C507-6B512301FD69}"/>
              </a:ext>
            </a:extLst>
          </p:cNvPr>
          <p:cNvSpPr/>
          <p:nvPr userDrawn="1"/>
        </p:nvSpPr>
        <p:spPr>
          <a:xfrm rot="16200000">
            <a:off x="-2857500" y="2857500"/>
            <a:ext cx="6858000" cy="1143000"/>
          </a:xfrm>
          <a:prstGeom prst="rect">
            <a:avLst/>
          </a:prstGeom>
          <a:solidFill>
            <a:srgbClr val="E9F5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C1CEB71-6645-4121-BE39-0A727A4065BC}"/>
              </a:ext>
            </a:extLst>
          </p:cNvPr>
          <p:cNvSpPr/>
          <p:nvPr userDrawn="1"/>
        </p:nvSpPr>
        <p:spPr>
          <a:xfrm rot="16200000">
            <a:off x="1143000" y="0"/>
            <a:ext cx="1143000" cy="1143000"/>
          </a:xfrm>
          <a:prstGeom prst="rect">
            <a:avLst/>
          </a:prstGeom>
          <a:solidFill>
            <a:srgbClr val="DCE9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9090B4A-478B-57B3-6129-54E329B344E5}"/>
              </a:ext>
            </a:extLst>
          </p:cNvPr>
          <p:cNvSpPr/>
          <p:nvPr userDrawn="1"/>
        </p:nvSpPr>
        <p:spPr>
          <a:xfrm rot="16200000">
            <a:off x="571500" y="4000500"/>
            <a:ext cx="2286000" cy="1143000"/>
          </a:xfrm>
          <a:prstGeom prst="rect">
            <a:avLst/>
          </a:prstGeom>
          <a:solidFill>
            <a:srgbClr val="DCE9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FADB15C2-8B17-3E25-95E8-CCFC3B2C7CAA}"/>
              </a:ext>
            </a:extLst>
          </p:cNvPr>
          <p:cNvCxnSpPr>
            <a:cxnSpLocks/>
            <a:endCxn id="15" idx="0"/>
          </p:cNvCxnSpPr>
          <p:nvPr userDrawn="1"/>
        </p:nvCxnSpPr>
        <p:spPr>
          <a:xfrm>
            <a:off x="0" y="4572000"/>
            <a:ext cx="1143000" cy="0"/>
          </a:xfrm>
          <a:prstGeom prst="line">
            <a:avLst/>
          </a:prstGeom>
          <a:ln w="12700">
            <a:solidFill>
              <a:srgbClr val="B5CFB6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Plassholder for innhold 30">
            <a:extLst>
              <a:ext uri="{FF2B5EF4-FFF2-40B4-BE49-F238E27FC236}">
                <a16:creationId xmlns:a16="http://schemas.microsoft.com/office/drawing/2014/main" id="{61442D48-49A7-2B23-BFDC-6D451B6E4C4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156575" y="2079523"/>
            <a:ext cx="3089275" cy="2905227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accent1"/>
                </a:solidFill>
                <a:latin typeface="Aptos Light" panose="020B0004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Sett inn sitat/</a:t>
            </a:r>
            <a:r>
              <a:rPr lang="nb-NO" dirty="0" err="1"/>
              <a:t>teaser</a:t>
            </a:r>
            <a:r>
              <a:rPr lang="nb-NO" dirty="0"/>
              <a:t> fra kommende kapittel her. Hvis du ikke har et passende sitat, bruker du malen «Kapittelside uten sitat»</a:t>
            </a:r>
          </a:p>
        </p:txBody>
      </p:sp>
      <p:pic>
        <p:nvPicPr>
          <p:cNvPr id="33" name="Grafikk 32">
            <a:extLst>
              <a:ext uri="{FF2B5EF4-FFF2-40B4-BE49-F238E27FC236}">
                <a16:creationId xmlns:a16="http://schemas.microsoft.com/office/drawing/2014/main" id="{15A01C6F-50EC-14F6-5157-BFF26331ED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6575" y="1423306"/>
            <a:ext cx="766199" cy="48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1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with title, ingress and weav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8A2D0E2C-146D-B42E-BD8E-921D37F00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1587" y="0"/>
            <a:ext cx="4570412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3A387BB-DAAE-D09A-EF2D-D4CB7554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813" y="1519084"/>
            <a:ext cx="5405949" cy="1533830"/>
          </a:xfrm>
        </p:spPr>
        <p:txBody>
          <a:bodyPr anchor="ctr" anchorCtr="0">
            <a:no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A889E5-8488-226B-A7AE-9BD229785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46771" y="3428999"/>
            <a:ext cx="4269992" cy="1909917"/>
          </a:xfrm>
        </p:spPr>
        <p:txBody>
          <a:bodyPr>
            <a:noAutofit/>
          </a:bodyPr>
          <a:lstStyle>
            <a:lvl1pPr marL="0" indent="0">
              <a:buNone/>
              <a:defRPr sz="2600">
                <a:latin typeface="Aptos Light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667A0B4F-859D-C705-6E37-F30F46C63A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73944" y="6011415"/>
            <a:ext cx="2541025" cy="488854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97A5DDF3-1A7E-A725-C507-6B512301FD69}"/>
              </a:ext>
            </a:extLst>
          </p:cNvPr>
          <p:cNvSpPr/>
          <p:nvPr userDrawn="1"/>
        </p:nvSpPr>
        <p:spPr>
          <a:xfrm rot="16200000">
            <a:off x="-2857500" y="2857500"/>
            <a:ext cx="6858000" cy="1143000"/>
          </a:xfrm>
          <a:prstGeom prst="rect">
            <a:avLst/>
          </a:prstGeom>
          <a:solidFill>
            <a:srgbClr val="E9F5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C1CEB71-6645-4121-BE39-0A727A4065BC}"/>
              </a:ext>
            </a:extLst>
          </p:cNvPr>
          <p:cNvSpPr/>
          <p:nvPr userDrawn="1"/>
        </p:nvSpPr>
        <p:spPr>
          <a:xfrm rot="16200000">
            <a:off x="1143000" y="0"/>
            <a:ext cx="1143000" cy="1143000"/>
          </a:xfrm>
          <a:prstGeom prst="rect">
            <a:avLst/>
          </a:prstGeom>
          <a:solidFill>
            <a:srgbClr val="DCE9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9090B4A-478B-57B3-6129-54E329B344E5}"/>
              </a:ext>
            </a:extLst>
          </p:cNvPr>
          <p:cNvSpPr/>
          <p:nvPr userDrawn="1"/>
        </p:nvSpPr>
        <p:spPr>
          <a:xfrm rot="16200000">
            <a:off x="571500" y="4000500"/>
            <a:ext cx="2286000" cy="1143000"/>
          </a:xfrm>
          <a:prstGeom prst="rect">
            <a:avLst/>
          </a:prstGeom>
          <a:solidFill>
            <a:srgbClr val="DCE9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93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B6B858-1627-2F89-8D94-97ABA1BD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7" y="365125"/>
            <a:ext cx="9334501" cy="1325563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D9A830-9F2E-40B0-1A4F-6CEBB24D9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7" y="1825625"/>
            <a:ext cx="9334501" cy="4351338"/>
          </a:xfrm>
        </p:spPr>
        <p:txBody>
          <a:bodyPr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0E64ABA-DABF-4DFF-3785-962F2709381E}"/>
              </a:ext>
            </a:extLst>
          </p:cNvPr>
          <p:cNvSpPr/>
          <p:nvPr userDrawn="1"/>
        </p:nvSpPr>
        <p:spPr>
          <a:xfrm rot="16200000">
            <a:off x="-2857500" y="2857500"/>
            <a:ext cx="6858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1F0B706-C20C-66BB-07D8-7E13814516A7}"/>
              </a:ext>
            </a:extLst>
          </p:cNvPr>
          <p:cNvSpPr/>
          <p:nvPr userDrawn="1"/>
        </p:nvSpPr>
        <p:spPr>
          <a:xfrm rot="16200000">
            <a:off x="-576265" y="576262"/>
            <a:ext cx="2295525" cy="1143000"/>
          </a:xfrm>
          <a:prstGeom prst="rect">
            <a:avLst/>
          </a:prstGeom>
          <a:solidFill>
            <a:srgbClr val="EAEB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26E3C784-A9CF-CCE5-2916-EDCDBC39C966}"/>
              </a:ext>
            </a:extLst>
          </p:cNvPr>
          <p:cNvCxnSpPr>
            <a:cxnSpLocks/>
          </p:cNvCxnSpPr>
          <p:nvPr userDrawn="1"/>
        </p:nvCxnSpPr>
        <p:spPr>
          <a:xfrm>
            <a:off x="0" y="3429000"/>
            <a:ext cx="1142998" cy="0"/>
          </a:xfrm>
          <a:prstGeom prst="line">
            <a:avLst/>
          </a:prstGeom>
          <a:ln w="12700">
            <a:solidFill>
              <a:srgbClr val="C4C3AB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38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4DB3DD5-4022-4ABA-AB84-BBFC2FDA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65125"/>
            <a:ext cx="9905998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C7B694-FBCE-970D-AFAF-C09C33058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1" y="1825625"/>
            <a:ext cx="9905998" cy="4351338"/>
          </a:xfrm>
          <a:prstGeom prst="rect">
            <a:avLst/>
          </a:prstGeom>
        </p:spPr>
        <p:txBody>
          <a:bodyPr vert="horz" lIns="21600" tIns="0" rIns="2160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633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1" r:id="rId3"/>
    <p:sldLayoutId id="2147483659" r:id="rId4"/>
    <p:sldLayoutId id="2147483667" r:id="rId5"/>
    <p:sldLayoutId id="2147483670" r:id="rId6"/>
    <p:sldLayoutId id="2147483661" r:id="rId7"/>
    <p:sldLayoutId id="2147483666" r:id="rId8"/>
    <p:sldLayoutId id="2147483650" r:id="rId9"/>
    <p:sldLayoutId id="2147483672" r:id="rId10"/>
    <p:sldLayoutId id="2147483673" r:id="rId11"/>
    <p:sldLayoutId id="2147483663" r:id="rId12"/>
    <p:sldLayoutId id="2147483664" r:id="rId13"/>
    <p:sldLayoutId id="2147483674" r:id="rId14"/>
    <p:sldLayoutId id="2147483652" r:id="rId15"/>
    <p:sldLayoutId id="2147483675" r:id="rId16"/>
    <p:sldLayoutId id="2147483653" r:id="rId17"/>
    <p:sldLayoutId id="2147483669" r:id="rId18"/>
    <p:sldLayoutId id="2147483668" r:id="rId19"/>
    <p:sldLayoutId id="2147483654" r:id="rId20"/>
    <p:sldLayoutId id="2147483676" r:id="rId2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accent1"/>
          </a:solidFill>
          <a:latin typeface="Aptos SemiBold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gress.aesop-planning.eu/event/1/contributions/1349/editing/paper" TargetMode="External"/><Relationship Id="rId2" Type="http://schemas.openxmlformats.org/officeDocument/2006/relationships/hyperlink" Target="mailto:aksel.hagen@inn.n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4611-D767-2C21-BF41-0FA7C82EE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D71651-0A51-B740-A6A5-0D70CDC2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19" y="2130552"/>
            <a:ext cx="7872321" cy="3712464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Should planning and policy gather around. </a:t>
            </a:r>
            <a:br>
              <a:rPr lang="nb-NO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concept of "community of disagreement"?</a:t>
            </a:r>
            <a:br>
              <a:rPr lang="nb-NO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nb-NO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Aksel Hagen</a:t>
            </a:r>
            <a:br>
              <a:rPr lang="nb-NO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Associate professor Inland University, Norway</a:t>
            </a:r>
            <a:br>
              <a:rPr lang="nb-NO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nb-NO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0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2"/>
              </a:rPr>
              <a:t>aksel.hagen@inn.no</a:t>
            </a:r>
            <a:br>
              <a:rPr lang="nb-NO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0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https://congress.aesop-planning.eu/event/1/contributions/1349/editing/paper</a:t>
            </a:r>
            <a:endParaRPr lang="en-US" sz="2000" noProof="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589051A-C142-3062-0C36-6D2C5F7A4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4873" y="270484"/>
            <a:ext cx="8017844" cy="1238866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Session 10.4: Culture, Complexity and Participation </a:t>
            </a:r>
          </a:p>
          <a:p>
            <a:pPr algn="ctr"/>
            <a:r>
              <a:rPr lang="en-US" sz="20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Wednesday, 9 July from 11:00-12:30 </a:t>
            </a:r>
          </a:p>
          <a:p>
            <a:pPr algn="ctr"/>
            <a:r>
              <a:rPr lang="en-US" sz="20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Track 10: Theories</a:t>
            </a:r>
          </a:p>
          <a:p>
            <a:pPr algn="ctr"/>
            <a:r>
              <a:rPr lang="en-US" sz="2000" b="1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AESOP Annual Congress 2025 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40347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A5120D-7492-26FD-8461-C65E41CE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7" y="365125"/>
            <a:ext cx="9334501" cy="869315"/>
          </a:xfrm>
        </p:spPr>
        <p:txBody>
          <a:bodyPr/>
          <a:lstStyle/>
          <a:p>
            <a:pPr algn="ctr"/>
            <a:r>
              <a:rPr lang="en-US" sz="2800" b="1" noProof="0" dirty="0"/>
              <a:t>My main message in paper and presentation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C9FB6E-8061-31C3-4FA4-BD88F49DB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7" y="1581912"/>
            <a:ext cx="9834375" cy="459505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planning </a:t>
            </a:r>
            <a:r>
              <a:rPr lang="en-US" sz="2400" kern="100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24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consensus building as a guiding inspiration (?)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Politics</a:t>
            </a:r>
            <a:r>
              <a:rPr lang="en-US" sz="24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- an activity </a:t>
            </a:r>
            <a:r>
              <a:rPr lang="en-US" sz="2400" kern="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characterised</a:t>
            </a:r>
            <a:r>
              <a:rPr lang="en-US" sz="24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by disagreement and competition over  ideology, values, knowledge, and planning solutions. </a:t>
            </a:r>
            <a:endParaRPr lang="nb-NO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Since, or if 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planning field today are concerned with giving politicians a leading position, we must </a:t>
            </a:r>
            <a:r>
              <a:rPr lang="en-US" sz="2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recognise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need for politicians                      </a:t>
            </a:r>
            <a:r>
              <a:rPr lang="en-US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highlight disagreement. </a:t>
            </a:r>
          </a:p>
          <a:p>
            <a:pPr>
              <a:buNone/>
            </a:pPr>
            <a:r>
              <a:rPr lang="en-US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Only then 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 planning become a tool for </a:t>
            </a:r>
            <a:r>
              <a:rPr lang="en-US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political governance and for strengthening democracy</a:t>
            </a:r>
            <a:endParaRPr lang="en-US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247370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INN">
      <a:dk1>
        <a:srgbClr val="000000"/>
      </a:dk1>
      <a:lt1>
        <a:sysClr val="window" lastClr="FFFFFF"/>
      </a:lt1>
      <a:dk2>
        <a:srgbClr val="004002"/>
      </a:dk2>
      <a:lt2>
        <a:srgbClr val="F3F3EA"/>
      </a:lt2>
      <a:accent1>
        <a:srgbClr val="105422"/>
      </a:accent1>
      <a:accent2>
        <a:srgbClr val="067A2C"/>
      </a:accent2>
      <a:accent3>
        <a:srgbClr val="97967F"/>
      </a:accent3>
      <a:accent4>
        <a:srgbClr val="434F40"/>
      </a:accent4>
      <a:accent5>
        <a:srgbClr val="489EC6"/>
      </a:accent5>
      <a:accent6>
        <a:srgbClr val="00648C"/>
      </a:accent6>
      <a:hlink>
        <a:srgbClr val="00648C"/>
      </a:hlink>
      <a:folHlink>
        <a:srgbClr val="489EC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-PPT-mal-ENG.potx" id="{E24312A6-D014-47F1-9284-FCE5B0E2215F}" vid="{E3262761-AC4F-47A9-9889-FFDC7F999F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inn-ppt-mal-eng</Template>
  <TotalTime>15</TotalTime>
  <Words>158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8" baseType="lpstr">
      <vt:lpstr>Aptos</vt:lpstr>
      <vt:lpstr>Aptos Light</vt:lpstr>
      <vt:lpstr>Aptos SemiBold</vt:lpstr>
      <vt:lpstr>Arial</vt:lpstr>
      <vt:lpstr>Segoe UI</vt:lpstr>
      <vt:lpstr>Office-tema</vt:lpstr>
      <vt:lpstr>Should planning and policy gather around.  the concept of "community of disagreement"?  Aksel Hagen Associate professor Inland University, Norway  aksel.hagen@inn.no https://congress.aesop-planning.eu/event/1/contributions/1349/editing/paper</vt:lpstr>
      <vt:lpstr>My main message in paper and presentation</vt:lpstr>
    </vt:vector>
  </TitlesOfParts>
  <Company>HINN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Aksel Hagen</dc:creator>
  <cp:lastModifiedBy>Aksel Hagen</cp:lastModifiedBy>
  <cp:revision>2</cp:revision>
  <dcterms:created xsi:type="dcterms:W3CDTF">2025-07-02T13:40:38Z</dcterms:created>
  <dcterms:modified xsi:type="dcterms:W3CDTF">2025-07-08T19:27:12Z</dcterms:modified>
</cp:coreProperties>
</file>