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4072" r:id="rId4"/>
  </p:sldMasterIdLst>
  <p:notesMasterIdLst>
    <p:notesMasterId r:id="rId31"/>
  </p:notesMasterIdLst>
  <p:sldIdLst>
    <p:sldId id="370" r:id="rId5"/>
    <p:sldId id="413" r:id="rId6"/>
    <p:sldId id="405" r:id="rId7"/>
    <p:sldId id="339" r:id="rId8"/>
    <p:sldId id="415" r:id="rId9"/>
    <p:sldId id="424" r:id="rId10"/>
    <p:sldId id="442" r:id="rId11"/>
    <p:sldId id="432" r:id="rId12"/>
    <p:sldId id="416" r:id="rId13"/>
    <p:sldId id="433" r:id="rId14"/>
    <p:sldId id="418" r:id="rId15"/>
    <p:sldId id="425" r:id="rId16"/>
    <p:sldId id="427" r:id="rId17"/>
    <p:sldId id="438" r:id="rId18"/>
    <p:sldId id="419" r:id="rId19"/>
    <p:sldId id="426" r:id="rId20"/>
    <p:sldId id="408" r:id="rId21"/>
    <p:sldId id="420" r:id="rId22"/>
    <p:sldId id="429" r:id="rId23"/>
    <p:sldId id="430" r:id="rId24"/>
    <p:sldId id="441" r:id="rId25"/>
    <p:sldId id="434" r:id="rId26"/>
    <p:sldId id="435" r:id="rId27"/>
    <p:sldId id="439" r:id="rId28"/>
    <p:sldId id="440" r:id="rId29"/>
    <p:sldId id="41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陈坚" initials="陈坚" lastIdx="3" clrIdx="0">
    <p:extLst>
      <p:ext uri="{19B8F6BF-5375-455C-9EA6-DF929625EA0E}">
        <p15:presenceInfo xmlns:p15="http://schemas.microsoft.com/office/powerpoint/2012/main" userId="陈坚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4717"/>
    <a:srgbClr val="D34817"/>
    <a:srgbClr val="B88D8B"/>
    <a:srgbClr val="B04B43"/>
    <a:srgbClr val="CA765F"/>
    <a:srgbClr val="A73716"/>
    <a:srgbClr val="83261A"/>
    <a:srgbClr val="FF2442"/>
    <a:srgbClr val="D5D5D5"/>
    <a:srgbClr val="AB2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0B8C97-3F3A-422D-88C7-A33DFE9083B6}" v="12" dt="2025-07-08T06:16:35.4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47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n Chen (PGR)" userId="1b15290e-5e66-4e13-8762-4578f8e4d84a" providerId="ADAL" clId="{973A0B26-1511-490B-A994-D8E893213254}"/>
    <pc:docChg chg="undo redo custSel addSld delSld modSld sldOrd modMainMaster">
      <pc:chgData name="Jian Chen (PGR)" userId="1b15290e-5e66-4e13-8762-4578f8e4d84a" providerId="ADAL" clId="{973A0B26-1511-490B-A994-D8E893213254}" dt="2025-06-11T13:28:39.358" v="4140" actId="47"/>
      <pc:docMkLst>
        <pc:docMk/>
      </pc:docMkLst>
      <pc:sldChg chg="modSp mod">
        <pc:chgData name="Jian Chen (PGR)" userId="1b15290e-5e66-4e13-8762-4578f8e4d84a" providerId="ADAL" clId="{973A0B26-1511-490B-A994-D8E893213254}" dt="2025-06-10T13:59:33.404" v="565"/>
        <pc:sldMkLst>
          <pc:docMk/>
          <pc:sldMk cId="348533691" sldId="339"/>
        </pc:sldMkLst>
        <pc:spChg chg="mod">
          <ac:chgData name="Jian Chen (PGR)" userId="1b15290e-5e66-4e13-8762-4578f8e4d84a" providerId="ADAL" clId="{973A0B26-1511-490B-A994-D8E893213254}" dt="2025-06-10T13:59:33.404" v="565"/>
          <ac:spMkLst>
            <pc:docMk/>
            <pc:sldMk cId="348533691" sldId="339"/>
            <ac:spMk id="2" creationId="{B8CFA5D0-B6A2-4923-A48F-5B1385EAC8A9}"/>
          </ac:spMkLst>
        </pc:spChg>
      </pc:sldChg>
      <pc:sldChg chg="addSp delSp modSp mod setBg setClrOvrMap">
        <pc:chgData name="Jian Chen (PGR)" userId="1b15290e-5e66-4e13-8762-4578f8e4d84a" providerId="ADAL" clId="{973A0B26-1511-490B-A994-D8E893213254}" dt="2025-06-11T13:23:39.451" v="4125" actId="14100"/>
        <pc:sldMkLst>
          <pc:docMk/>
          <pc:sldMk cId="1127887348" sldId="370"/>
        </pc:sldMkLst>
        <pc:spChg chg="mod">
          <ac:chgData name="Jian Chen (PGR)" userId="1b15290e-5e66-4e13-8762-4578f8e4d84a" providerId="ADAL" clId="{973A0B26-1511-490B-A994-D8E893213254}" dt="2025-06-11T13:23:39.451" v="4125" actId="14100"/>
          <ac:spMkLst>
            <pc:docMk/>
            <pc:sldMk cId="1127887348" sldId="370"/>
            <ac:spMk id="2" creationId="{DB551A8B-14CD-4831-8952-5973629233E6}"/>
          </ac:spMkLst>
        </pc:spChg>
        <pc:spChg chg="mod">
          <ac:chgData name="Jian Chen (PGR)" userId="1b15290e-5e66-4e13-8762-4578f8e4d84a" providerId="ADAL" clId="{973A0B26-1511-490B-A994-D8E893213254}" dt="2025-06-11T13:21:57.890" v="4113" actId="207"/>
          <ac:spMkLst>
            <pc:docMk/>
            <pc:sldMk cId="1127887348" sldId="370"/>
            <ac:spMk id="3" creationId="{93486081-8F55-4E45-BCF3-2703F253EE8C}"/>
          </ac:spMkLst>
        </pc:spChg>
      </pc:sldChg>
      <pc:sldChg chg="del">
        <pc:chgData name="Jian Chen (PGR)" userId="1b15290e-5e66-4e13-8762-4578f8e4d84a" providerId="ADAL" clId="{973A0B26-1511-490B-A994-D8E893213254}" dt="2025-06-10T14:01:19.954" v="582" actId="47"/>
        <pc:sldMkLst>
          <pc:docMk/>
          <pc:sldMk cId="2496683709" sldId="372"/>
        </pc:sldMkLst>
      </pc:sldChg>
      <pc:sldChg chg="del">
        <pc:chgData name="Jian Chen (PGR)" userId="1b15290e-5e66-4e13-8762-4578f8e4d84a" providerId="ADAL" clId="{973A0B26-1511-490B-A994-D8E893213254}" dt="2025-06-10T13:59:43.751" v="566" actId="47"/>
        <pc:sldMkLst>
          <pc:docMk/>
          <pc:sldMk cId="754034683" sldId="375"/>
        </pc:sldMkLst>
      </pc:sldChg>
      <pc:sldChg chg="del">
        <pc:chgData name="Jian Chen (PGR)" userId="1b15290e-5e66-4e13-8762-4578f8e4d84a" providerId="ADAL" clId="{973A0B26-1511-490B-A994-D8E893213254}" dt="2025-06-10T13:59:43.751" v="566" actId="47"/>
        <pc:sldMkLst>
          <pc:docMk/>
          <pc:sldMk cId="3612308864" sldId="378"/>
        </pc:sldMkLst>
      </pc:sldChg>
      <pc:sldChg chg="del">
        <pc:chgData name="Jian Chen (PGR)" userId="1b15290e-5e66-4e13-8762-4578f8e4d84a" providerId="ADAL" clId="{973A0B26-1511-490B-A994-D8E893213254}" dt="2025-06-10T13:59:43.751" v="566" actId="47"/>
        <pc:sldMkLst>
          <pc:docMk/>
          <pc:sldMk cId="1844946327" sldId="379"/>
        </pc:sldMkLst>
      </pc:sldChg>
      <pc:sldChg chg="del">
        <pc:chgData name="Jian Chen (PGR)" userId="1b15290e-5e66-4e13-8762-4578f8e4d84a" providerId="ADAL" clId="{973A0B26-1511-490B-A994-D8E893213254}" dt="2025-06-10T14:19:00.934" v="725" actId="47"/>
        <pc:sldMkLst>
          <pc:docMk/>
          <pc:sldMk cId="2417516599" sldId="380"/>
        </pc:sldMkLst>
      </pc:sldChg>
      <pc:sldChg chg="del">
        <pc:chgData name="Jian Chen (PGR)" userId="1b15290e-5e66-4e13-8762-4578f8e4d84a" providerId="ADAL" clId="{973A0B26-1511-490B-A994-D8E893213254}" dt="2025-06-10T14:00:20.424" v="571" actId="47"/>
        <pc:sldMkLst>
          <pc:docMk/>
          <pc:sldMk cId="1105454451" sldId="381"/>
        </pc:sldMkLst>
      </pc:sldChg>
      <pc:sldChg chg="modSp mod">
        <pc:chgData name="Jian Chen (PGR)" userId="1b15290e-5e66-4e13-8762-4578f8e4d84a" providerId="ADAL" clId="{973A0B26-1511-490B-A994-D8E893213254}" dt="2025-06-10T14:00:36.628" v="577" actId="404"/>
        <pc:sldMkLst>
          <pc:docMk/>
          <pc:sldMk cId="103367058" sldId="382"/>
        </pc:sldMkLst>
      </pc:sldChg>
      <pc:sldChg chg="del">
        <pc:chgData name="Jian Chen (PGR)" userId="1b15290e-5e66-4e13-8762-4578f8e4d84a" providerId="ADAL" clId="{973A0B26-1511-490B-A994-D8E893213254}" dt="2025-06-10T14:00:20.424" v="571" actId="47"/>
        <pc:sldMkLst>
          <pc:docMk/>
          <pc:sldMk cId="819569997" sldId="395"/>
        </pc:sldMkLst>
      </pc:sldChg>
      <pc:sldChg chg="del">
        <pc:chgData name="Jian Chen (PGR)" userId="1b15290e-5e66-4e13-8762-4578f8e4d84a" providerId="ADAL" clId="{973A0B26-1511-490B-A994-D8E893213254}" dt="2025-06-10T14:00:20.424" v="571" actId="47"/>
        <pc:sldMkLst>
          <pc:docMk/>
          <pc:sldMk cId="1692097656" sldId="396"/>
        </pc:sldMkLst>
      </pc:sldChg>
      <pc:sldChg chg="del">
        <pc:chgData name="Jian Chen (PGR)" userId="1b15290e-5e66-4e13-8762-4578f8e4d84a" providerId="ADAL" clId="{973A0B26-1511-490B-A994-D8E893213254}" dt="2025-06-10T14:00:20.424" v="571" actId="47"/>
        <pc:sldMkLst>
          <pc:docMk/>
          <pc:sldMk cId="1119283201" sldId="397"/>
        </pc:sldMkLst>
      </pc:sldChg>
      <pc:sldChg chg="del">
        <pc:chgData name="Jian Chen (PGR)" userId="1b15290e-5e66-4e13-8762-4578f8e4d84a" providerId="ADAL" clId="{973A0B26-1511-490B-A994-D8E893213254}" dt="2025-06-10T14:00:20.424" v="571" actId="47"/>
        <pc:sldMkLst>
          <pc:docMk/>
          <pc:sldMk cId="3134914885" sldId="398"/>
        </pc:sldMkLst>
      </pc:sldChg>
      <pc:sldChg chg="del">
        <pc:chgData name="Jian Chen (PGR)" userId="1b15290e-5e66-4e13-8762-4578f8e4d84a" providerId="ADAL" clId="{973A0B26-1511-490B-A994-D8E893213254}" dt="2025-06-10T14:00:20.424" v="571" actId="47"/>
        <pc:sldMkLst>
          <pc:docMk/>
          <pc:sldMk cId="3194008817" sldId="399"/>
        </pc:sldMkLst>
      </pc:sldChg>
      <pc:sldChg chg="del">
        <pc:chgData name="Jian Chen (PGR)" userId="1b15290e-5e66-4e13-8762-4578f8e4d84a" providerId="ADAL" clId="{973A0B26-1511-490B-A994-D8E893213254}" dt="2025-06-10T14:00:20.424" v="571" actId="47"/>
        <pc:sldMkLst>
          <pc:docMk/>
          <pc:sldMk cId="3709047181" sldId="400"/>
        </pc:sldMkLst>
      </pc:sldChg>
      <pc:sldChg chg="addSp delSp modSp mod">
        <pc:chgData name="Jian Chen (PGR)" userId="1b15290e-5e66-4e13-8762-4578f8e4d84a" providerId="ADAL" clId="{973A0B26-1511-490B-A994-D8E893213254}" dt="2025-06-10T13:59:28.108" v="564" actId="20577"/>
        <pc:sldMkLst>
          <pc:docMk/>
          <pc:sldMk cId="2580568441" sldId="405"/>
        </pc:sldMkLst>
        <pc:spChg chg="mod">
          <ac:chgData name="Jian Chen (PGR)" userId="1b15290e-5e66-4e13-8762-4578f8e4d84a" providerId="ADAL" clId="{973A0B26-1511-490B-A994-D8E893213254}" dt="2025-06-10T13:58:41.603" v="556" actId="113"/>
          <ac:spMkLst>
            <pc:docMk/>
            <pc:sldMk cId="2580568441" sldId="405"/>
            <ac:spMk id="7" creationId="{6FC4F962-8417-E6CB-8182-AEB9D12C9C18}"/>
          </ac:spMkLst>
        </pc:spChg>
        <pc:spChg chg="mod">
          <ac:chgData name="Jian Chen (PGR)" userId="1b15290e-5e66-4e13-8762-4578f8e4d84a" providerId="ADAL" clId="{973A0B26-1511-490B-A994-D8E893213254}" dt="2025-06-10T13:59:15.090" v="560" actId="1076"/>
          <ac:spMkLst>
            <pc:docMk/>
            <pc:sldMk cId="2580568441" sldId="405"/>
            <ac:spMk id="8" creationId="{3596E650-2ED1-B009-31B0-63F593540B7C}"/>
          </ac:spMkLst>
        </pc:spChg>
        <pc:spChg chg="mod">
          <ac:chgData name="Jian Chen (PGR)" userId="1b15290e-5e66-4e13-8762-4578f8e4d84a" providerId="ADAL" clId="{973A0B26-1511-490B-A994-D8E893213254}" dt="2025-06-10T13:57:29.424" v="538" actId="21"/>
          <ac:spMkLst>
            <pc:docMk/>
            <pc:sldMk cId="2580568441" sldId="405"/>
            <ac:spMk id="9" creationId="{021464F5-EE3C-864F-851C-BA6C941D3963}"/>
          </ac:spMkLst>
        </pc:spChg>
        <pc:spChg chg="mod">
          <ac:chgData name="Jian Chen (PGR)" userId="1b15290e-5e66-4e13-8762-4578f8e4d84a" providerId="ADAL" clId="{973A0B26-1511-490B-A994-D8E893213254}" dt="2025-06-10T13:59:28.108" v="564" actId="20577"/>
          <ac:spMkLst>
            <pc:docMk/>
            <pc:sldMk cId="2580568441" sldId="405"/>
            <ac:spMk id="12" creationId="{2B647003-45D9-B567-2F7D-7005828E8E52}"/>
          </ac:spMkLst>
        </pc:spChg>
      </pc:sldChg>
      <pc:sldChg chg="del">
        <pc:chgData name="Jian Chen (PGR)" userId="1b15290e-5e66-4e13-8762-4578f8e4d84a" providerId="ADAL" clId="{973A0B26-1511-490B-A994-D8E893213254}" dt="2025-06-10T13:59:43.751" v="566" actId="47"/>
        <pc:sldMkLst>
          <pc:docMk/>
          <pc:sldMk cId="1875442768" sldId="406"/>
        </pc:sldMkLst>
      </pc:sldChg>
      <pc:sldChg chg="del">
        <pc:chgData name="Jian Chen (PGR)" userId="1b15290e-5e66-4e13-8762-4578f8e4d84a" providerId="ADAL" clId="{973A0B26-1511-490B-A994-D8E893213254}" dt="2025-06-10T13:59:43.751" v="566" actId="47"/>
        <pc:sldMkLst>
          <pc:docMk/>
          <pc:sldMk cId="943150709" sldId="407"/>
        </pc:sldMkLst>
      </pc:sldChg>
      <pc:sldChg chg="modSp mod">
        <pc:chgData name="Jian Chen (PGR)" userId="1b15290e-5e66-4e13-8762-4578f8e4d84a" providerId="ADAL" clId="{973A0B26-1511-490B-A994-D8E893213254}" dt="2025-06-10T14:00:08.744" v="570" actId="20577"/>
        <pc:sldMkLst>
          <pc:docMk/>
          <pc:sldMk cId="1228958437" sldId="408"/>
        </pc:sldMkLst>
        <pc:spChg chg="mod">
          <ac:chgData name="Jian Chen (PGR)" userId="1b15290e-5e66-4e13-8762-4578f8e4d84a" providerId="ADAL" clId="{973A0B26-1511-490B-A994-D8E893213254}" dt="2025-06-10T14:00:08.744" v="570" actId="20577"/>
          <ac:spMkLst>
            <pc:docMk/>
            <pc:sldMk cId="1228958437" sldId="408"/>
            <ac:spMk id="2" creationId="{3B8BD369-FE18-A4D6-19F1-AD4EC97AC41E}"/>
          </ac:spMkLst>
        </pc:spChg>
      </pc:sldChg>
      <pc:sldChg chg="del">
        <pc:chgData name="Jian Chen (PGR)" userId="1b15290e-5e66-4e13-8762-4578f8e4d84a" providerId="ADAL" clId="{973A0B26-1511-490B-A994-D8E893213254}" dt="2025-06-10T14:00:20.424" v="571" actId="47"/>
        <pc:sldMkLst>
          <pc:docMk/>
          <pc:sldMk cId="2352166376" sldId="409"/>
        </pc:sldMkLst>
      </pc:sldChg>
      <pc:sldChg chg="del">
        <pc:chgData name="Jian Chen (PGR)" userId="1b15290e-5e66-4e13-8762-4578f8e4d84a" providerId="ADAL" clId="{973A0B26-1511-490B-A994-D8E893213254}" dt="2025-06-10T14:00:43.600" v="578" actId="47"/>
        <pc:sldMkLst>
          <pc:docMk/>
          <pc:sldMk cId="2969768180" sldId="410"/>
        </pc:sldMkLst>
      </pc:sldChg>
      <pc:sldChg chg="del">
        <pc:chgData name="Jian Chen (PGR)" userId="1b15290e-5e66-4e13-8762-4578f8e4d84a" providerId="ADAL" clId="{973A0B26-1511-490B-A994-D8E893213254}" dt="2025-06-10T14:00:43.600" v="578" actId="47"/>
        <pc:sldMkLst>
          <pc:docMk/>
          <pc:sldMk cId="1719676448" sldId="411"/>
        </pc:sldMkLst>
      </pc:sldChg>
      <pc:sldChg chg="del">
        <pc:chgData name="Jian Chen (PGR)" userId="1b15290e-5e66-4e13-8762-4578f8e4d84a" providerId="ADAL" clId="{973A0B26-1511-490B-A994-D8E893213254}" dt="2025-06-11T13:28:39.358" v="4140" actId="47"/>
        <pc:sldMkLst>
          <pc:docMk/>
          <pc:sldMk cId="4180280913" sldId="412"/>
        </pc:sldMkLst>
      </pc:sldChg>
      <pc:sldChg chg="addSp delSp modSp new mod modClrScheme chgLayout">
        <pc:chgData name="Jian Chen (PGR)" userId="1b15290e-5e66-4e13-8762-4578f8e4d84a" providerId="ADAL" clId="{973A0B26-1511-490B-A994-D8E893213254}" dt="2025-06-10T14:21:46.042" v="766" actId="404"/>
        <pc:sldMkLst>
          <pc:docMk/>
          <pc:sldMk cId="3415162006" sldId="413"/>
        </pc:sldMkLst>
        <pc:spChg chg="add mod">
          <ac:chgData name="Jian Chen (PGR)" userId="1b15290e-5e66-4e13-8762-4578f8e4d84a" providerId="ADAL" clId="{973A0B26-1511-490B-A994-D8E893213254}" dt="2025-06-10T13:45:21.534" v="189" actId="164"/>
          <ac:spMkLst>
            <pc:docMk/>
            <pc:sldMk cId="3415162006" sldId="413"/>
            <ac:spMk id="6" creationId="{A1EC3351-8F2D-EB69-A214-FA05392876FE}"/>
          </ac:spMkLst>
        </pc:spChg>
        <pc:spChg chg="add mod">
          <ac:chgData name="Jian Chen (PGR)" userId="1b15290e-5e66-4e13-8762-4578f8e4d84a" providerId="ADAL" clId="{973A0B26-1511-490B-A994-D8E893213254}" dt="2025-06-10T14:21:46.042" v="766" actId="404"/>
          <ac:spMkLst>
            <pc:docMk/>
            <pc:sldMk cId="3415162006" sldId="413"/>
            <ac:spMk id="10" creationId="{820E0422-9814-2A5F-B98A-E4BAF184C18D}"/>
          </ac:spMkLst>
        </pc:spChg>
        <pc:spChg chg="add mod">
          <ac:chgData name="Jian Chen (PGR)" userId="1b15290e-5e66-4e13-8762-4578f8e4d84a" providerId="ADAL" clId="{973A0B26-1511-490B-A994-D8E893213254}" dt="2025-06-10T14:20:37.736" v="742" actId="1076"/>
          <ac:spMkLst>
            <pc:docMk/>
            <pc:sldMk cId="3415162006" sldId="413"/>
            <ac:spMk id="11" creationId="{96D98002-A440-A960-BF26-21AB46EA0B5E}"/>
          </ac:spMkLst>
        </pc:spChg>
        <pc:grpChg chg="add mod">
          <ac:chgData name="Jian Chen (PGR)" userId="1b15290e-5e66-4e13-8762-4578f8e4d84a" providerId="ADAL" clId="{973A0B26-1511-490B-A994-D8E893213254}" dt="2025-06-10T14:21:05.295" v="747" actId="1076"/>
          <ac:grpSpMkLst>
            <pc:docMk/>
            <pc:sldMk cId="3415162006" sldId="413"/>
            <ac:grpSpMk id="7" creationId="{A0B5B17B-5BE1-97F5-2A4B-A94EABFD3881}"/>
          </ac:grpSpMkLst>
        </pc:grpChg>
        <pc:grpChg chg="add mod">
          <ac:chgData name="Jian Chen (PGR)" userId="1b15290e-5e66-4e13-8762-4578f8e4d84a" providerId="ADAL" clId="{973A0B26-1511-490B-A994-D8E893213254}" dt="2025-06-10T14:21:05.295" v="747" actId="1076"/>
          <ac:grpSpMkLst>
            <pc:docMk/>
            <pc:sldMk cId="3415162006" sldId="413"/>
            <ac:grpSpMk id="12" creationId="{0B165E56-CC9B-60F1-8366-286775D4CAD4}"/>
          </ac:grpSpMkLst>
        </pc:grpChg>
        <pc:picChg chg="add mod">
          <ac:chgData name="Jian Chen (PGR)" userId="1b15290e-5e66-4e13-8762-4578f8e4d84a" providerId="ADAL" clId="{973A0B26-1511-490B-A994-D8E893213254}" dt="2025-06-10T13:55:31.176" v="492"/>
          <ac:picMkLst>
            <pc:docMk/>
            <pc:sldMk cId="3415162006" sldId="413"/>
            <ac:picMk id="5" creationId="{FE50B71F-4BA4-48CA-9010-23C25A443226}"/>
          </ac:picMkLst>
        </pc:picChg>
        <pc:cxnChg chg="add mod">
          <ac:chgData name="Jian Chen (PGR)" userId="1b15290e-5e66-4e13-8762-4578f8e4d84a" providerId="ADAL" clId="{973A0B26-1511-490B-A994-D8E893213254}" dt="2025-06-10T14:21:09.607" v="748" actId="1076"/>
          <ac:cxnSpMkLst>
            <pc:docMk/>
            <pc:sldMk cId="3415162006" sldId="413"/>
            <ac:cxnSpMk id="9" creationId="{3D46CD24-B88F-52EF-F7E9-33F9A468088E}"/>
          </ac:cxnSpMkLst>
        </pc:cxnChg>
      </pc:sldChg>
      <pc:sldChg chg="addSp delSp modSp add mod ord">
        <pc:chgData name="Jian Chen (PGR)" userId="1b15290e-5e66-4e13-8762-4578f8e4d84a" providerId="ADAL" clId="{973A0B26-1511-490B-A994-D8E893213254}" dt="2025-06-11T10:56:05.091" v="4056" actId="1076"/>
        <pc:sldMkLst>
          <pc:docMk/>
          <pc:sldMk cId="2706553327" sldId="414"/>
        </pc:sldMkLst>
        <pc:spChg chg="add mod">
          <ac:chgData name="Jian Chen (PGR)" userId="1b15290e-5e66-4e13-8762-4578f8e4d84a" providerId="ADAL" clId="{973A0B26-1511-490B-A994-D8E893213254}" dt="2025-06-11T10:56:05.091" v="4056" actId="1076"/>
          <ac:spMkLst>
            <pc:docMk/>
            <pc:sldMk cId="2706553327" sldId="414"/>
            <ac:spMk id="3" creationId="{C6BF519E-DBC1-F358-B5A9-BF5C4FB0F232}"/>
          </ac:spMkLst>
        </pc:spChg>
        <pc:spChg chg="add mod">
          <ac:chgData name="Jian Chen (PGR)" userId="1b15290e-5e66-4e13-8762-4578f8e4d84a" providerId="ADAL" clId="{973A0B26-1511-490B-A994-D8E893213254}" dt="2025-06-11T10:56:05.091" v="4056" actId="1076"/>
          <ac:spMkLst>
            <pc:docMk/>
            <pc:sldMk cId="2706553327" sldId="414"/>
            <ac:spMk id="4" creationId="{4C8FF699-4450-F307-A605-0581B7DBA975}"/>
          </ac:spMkLst>
        </pc:spChg>
        <pc:spChg chg="mod topLvl">
          <ac:chgData name="Jian Chen (PGR)" userId="1b15290e-5e66-4e13-8762-4578f8e4d84a" providerId="ADAL" clId="{973A0B26-1511-490B-A994-D8E893213254}" dt="2025-06-11T10:56:05.091" v="4056" actId="1076"/>
          <ac:spMkLst>
            <pc:docMk/>
            <pc:sldMk cId="2706553327" sldId="414"/>
            <ac:spMk id="10" creationId="{820E0422-9814-2A5F-B98A-E4BAF184C18D}"/>
          </ac:spMkLst>
        </pc:spChg>
      </pc:sldChg>
      <pc:sldChg chg="addSp delSp modSp new mod modClrScheme chgLayout">
        <pc:chgData name="Jian Chen (PGR)" userId="1b15290e-5e66-4e13-8762-4578f8e4d84a" providerId="ADAL" clId="{973A0B26-1511-490B-A994-D8E893213254}" dt="2025-06-10T14:25:30.281" v="869" actId="207"/>
        <pc:sldMkLst>
          <pc:docMk/>
          <pc:sldMk cId="3998931887" sldId="415"/>
        </pc:sldMkLst>
        <pc:spChg chg="mod ord">
          <ac:chgData name="Jian Chen (PGR)" userId="1b15290e-5e66-4e13-8762-4578f8e4d84a" providerId="ADAL" clId="{973A0B26-1511-490B-A994-D8E893213254}" dt="2025-06-10T14:25:30.281" v="869" actId="207"/>
          <ac:spMkLst>
            <pc:docMk/>
            <pc:sldMk cId="3998931887" sldId="415"/>
            <ac:spMk id="2" creationId="{D0CFBB77-D01D-DAB6-C17F-0CB7B483389E}"/>
          </ac:spMkLst>
        </pc:spChg>
        <pc:spChg chg="add mod ord">
          <ac:chgData name="Jian Chen (PGR)" userId="1b15290e-5e66-4e13-8762-4578f8e4d84a" providerId="ADAL" clId="{973A0B26-1511-490B-A994-D8E893213254}" dt="2025-06-10T14:25:10.180" v="850" actId="700"/>
          <ac:spMkLst>
            <pc:docMk/>
            <pc:sldMk cId="3998931887" sldId="415"/>
            <ac:spMk id="13" creationId="{27C4EA3A-E188-B19B-4A08-A8F1D4608657}"/>
          </ac:spMkLst>
        </pc:spChg>
        <pc:spChg chg="add mod">
          <ac:chgData name="Jian Chen (PGR)" userId="1b15290e-5e66-4e13-8762-4578f8e4d84a" providerId="ADAL" clId="{973A0B26-1511-490B-A994-D8E893213254}" dt="2025-06-10T14:25:14.393" v="851"/>
          <ac:spMkLst>
            <pc:docMk/>
            <pc:sldMk cId="3998931887" sldId="415"/>
            <ac:spMk id="14" creationId="{6AD22D34-F696-E003-E834-0DB9524AEBBD}"/>
          </ac:spMkLst>
        </pc:spChg>
        <pc:spChg chg="add mod">
          <ac:chgData name="Jian Chen (PGR)" userId="1b15290e-5e66-4e13-8762-4578f8e4d84a" providerId="ADAL" clId="{973A0B26-1511-490B-A994-D8E893213254}" dt="2025-06-10T14:25:14.393" v="851"/>
          <ac:spMkLst>
            <pc:docMk/>
            <pc:sldMk cId="3998931887" sldId="415"/>
            <ac:spMk id="17" creationId="{F00E6D15-9CA3-3EE0-350A-59C03B272F7D}"/>
          </ac:spMkLst>
        </pc:spChg>
        <pc:spChg chg="add mod">
          <ac:chgData name="Jian Chen (PGR)" userId="1b15290e-5e66-4e13-8762-4578f8e4d84a" providerId="ADAL" clId="{973A0B26-1511-490B-A994-D8E893213254}" dt="2025-06-10T14:25:14.393" v="851"/>
          <ac:spMkLst>
            <pc:docMk/>
            <pc:sldMk cId="3998931887" sldId="415"/>
            <ac:spMk id="18" creationId="{08165634-4F92-EA45-71BF-CFD53D20DA9C}"/>
          </ac:spMkLst>
        </pc:spChg>
        <pc:spChg chg="add mod">
          <ac:chgData name="Jian Chen (PGR)" userId="1b15290e-5e66-4e13-8762-4578f8e4d84a" providerId="ADAL" clId="{973A0B26-1511-490B-A994-D8E893213254}" dt="2025-06-10T14:25:14.393" v="851"/>
          <ac:spMkLst>
            <pc:docMk/>
            <pc:sldMk cId="3998931887" sldId="415"/>
            <ac:spMk id="19" creationId="{E7ADF7C6-2DE8-0BE3-B343-0697118EABE6}"/>
          </ac:spMkLst>
        </pc:spChg>
        <pc:picChg chg="add mod">
          <ac:chgData name="Jian Chen (PGR)" userId="1b15290e-5e66-4e13-8762-4578f8e4d84a" providerId="ADAL" clId="{973A0B26-1511-490B-A994-D8E893213254}" dt="2025-06-10T14:25:14.393" v="851"/>
          <ac:picMkLst>
            <pc:docMk/>
            <pc:sldMk cId="3998931887" sldId="415"/>
            <ac:picMk id="15" creationId="{47566A74-7F69-22A8-7762-ADFB49749F5C}"/>
          </ac:picMkLst>
        </pc:picChg>
        <pc:picChg chg="add mod">
          <ac:chgData name="Jian Chen (PGR)" userId="1b15290e-5e66-4e13-8762-4578f8e4d84a" providerId="ADAL" clId="{973A0B26-1511-490B-A994-D8E893213254}" dt="2025-06-10T14:25:14.393" v="851"/>
          <ac:picMkLst>
            <pc:docMk/>
            <pc:sldMk cId="3998931887" sldId="415"/>
            <ac:picMk id="16" creationId="{6EBF8A76-39A9-C326-AE8A-5B0BCB8B6AC3}"/>
          </ac:picMkLst>
        </pc:picChg>
      </pc:sldChg>
      <pc:sldChg chg="addSp delSp modSp new mod modClrScheme chgLayout">
        <pc:chgData name="Jian Chen (PGR)" userId="1b15290e-5e66-4e13-8762-4578f8e4d84a" providerId="ADAL" clId="{973A0B26-1511-490B-A994-D8E893213254}" dt="2025-06-11T09:24:18.983" v="2222" actId="478"/>
        <pc:sldMkLst>
          <pc:docMk/>
          <pc:sldMk cId="3444510456" sldId="416"/>
        </pc:sldMkLst>
        <pc:spChg chg="mod ord">
          <ac:chgData name="Jian Chen (PGR)" userId="1b15290e-5e66-4e13-8762-4578f8e4d84a" providerId="ADAL" clId="{973A0B26-1511-490B-A994-D8E893213254}" dt="2025-06-10T14:32:48.979" v="876" actId="700"/>
          <ac:spMkLst>
            <pc:docMk/>
            <pc:sldMk cId="3444510456" sldId="416"/>
            <ac:spMk id="2" creationId="{1C66D2A0-3B3C-BC52-858E-32BC1731B692}"/>
          </ac:spMkLst>
        </pc:spChg>
        <pc:spChg chg="add del mod ord">
          <ac:chgData name="Jian Chen (PGR)" userId="1b15290e-5e66-4e13-8762-4578f8e4d84a" providerId="ADAL" clId="{973A0B26-1511-490B-A994-D8E893213254}" dt="2025-06-10T14:56:43.856" v="1262" actId="207"/>
          <ac:spMkLst>
            <pc:docMk/>
            <pc:sldMk cId="3444510456" sldId="416"/>
            <ac:spMk id="3" creationId="{F60F3EDD-4872-002C-278D-85EC6F9F7C03}"/>
          </ac:spMkLst>
        </pc:spChg>
        <pc:spChg chg="add mod ord">
          <ac:chgData name="Jian Chen (PGR)" userId="1b15290e-5e66-4e13-8762-4578f8e4d84a" providerId="ADAL" clId="{973A0B26-1511-490B-A994-D8E893213254}" dt="2025-06-10T14:32:48.979" v="876" actId="700"/>
          <ac:spMkLst>
            <pc:docMk/>
            <pc:sldMk cId="3444510456" sldId="416"/>
            <ac:spMk id="5" creationId="{C51DD9C0-A4AD-9E2D-E119-CB64795A4F10}"/>
          </ac:spMkLst>
        </pc:spChg>
        <pc:spChg chg="add mod">
          <ac:chgData name="Jian Chen (PGR)" userId="1b15290e-5e66-4e13-8762-4578f8e4d84a" providerId="ADAL" clId="{973A0B26-1511-490B-A994-D8E893213254}" dt="2025-06-10T14:49:30.036" v="1126" actId="1076"/>
          <ac:spMkLst>
            <pc:docMk/>
            <pc:sldMk cId="3444510456" sldId="416"/>
            <ac:spMk id="13" creationId="{8F17CCB2-799C-3B28-F1E3-193F8747A461}"/>
          </ac:spMkLst>
        </pc:spChg>
        <pc:spChg chg="add mod">
          <ac:chgData name="Jian Chen (PGR)" userId="1b15290e-5e66-4e13-8762-4578f8e4d84a" providerId="ADAL" clId="{973A0B26-1511-490B-A994-D8E893213254}" dt="2025-06-10T14:56:50.238" v="1263" actId="207"/>
          <ac:spMkLst>
            <pc:docMk/>
            <pc:sldMk cId="3444510456" sldId="416"/>
            <ac:spMk id="43" creationId="{2C0DC59C-C6D2-C081-2810-2C112F3D47C3}"/>
          </ac:spMkLst>
        </pc:spChg>
        <pc:grpChg chg="add mod">
          <ac:chgData name="Jian Chen (PGR)" userId="1b15290e-5e66-4e13-8762-4578f8e4d84a" providerId="ADAL" clId="{973A0B26-1511-490B-A994-D8E893213254}" dt="2025-06-10T14:43:21.219" v="1048" actId="14100"/>
          <ac:grpSpMkLst>
            <pc:docMk/>
            <pc:sldMk cId="3444510456" sldId="416"/>
            <ac:grpSpMk id="37" creationId="{0E0B09EC-AA55-E815-F087-4789DCE8B8FD}"/>
          </ac:grpSpMkLst>
        </pc:grpChg>
        <pc:grpChg chg="add mod">
          <ac:chgData name="Jian Chen (PGR)" userId="1b15290e-5e66-4e13-8762-4578f8e4d84a" providerId="ADAL" clId="{973A0B26-1511-490B-A994-D8E893213254}" dt="2025-06-10T14:48:33.930" v="1120" actId="1076"/>
          <ac:grpSpMkLst>
            <pc:docMk/>
            <pc:sldMk cId="3444510456" sldId="416"/>
            <ac:grpSpMk id="38" creationId="{C911FFE6-0AC1-EB97-BF97-F64BA1E645B2}"/>
          </ac:grpSpMkLst>
        </pc:grpChg>
        <pc:picChg chg="add mod ord">
          <ac:chgData name="Jian Chen (PGR)" userId="1b15290e-5e66-4e13-8762-4578f8e4d84a" providerId="ADAL" clId="{973A0B26-1511-490B-A994-D8E893213254}" dt="2025-06-10T14:43:16.789" v="1047" actId="164"/>
          <ac:picMkLst>
            <pc:docMk/>
            <pc:sldMk cId="3444510456" sldId="416"/>
            <ac:picMk id="17" creationId="{525F4822-5F55-A68D-CCBB-48C2A00E8D5D}"/>
          </ac:picMkLst>
        </pc:picChg>
        <pc:picChg chg="add mod">
          <ac:chgData name="Jian Chen (PGR)" userId="1b15290e-5e66-4e13-8762-4578f8e4d84a" providerId="ADAL" clId="{973A0B26-1511-490B-A994-D8E893213254}" dt="2025-06-10T14:43:16.789" v="1047" actId="164"/>
          <ac:picMkLst>
            <pc:docMk/>
            <pc:sldMk cId="3444510456" sldId="416"/>
            <ac:picMk id="19" creationId="{38E7763E-0390-FB6E-82FD-5488D03FD540}"/>
          </ac:picMkLst>
        </pc:picChg>
        <pc:picChg chg="add mod">
          <ac:chgData name="Jian Chen (PGR)" userId="1b15290e-5e66-4e13-8762-4578f8e4d84a" providerId="ADAL" clId="{973A0B26-1511-490B-A994-D8E893213254}" dt="2025-06-10T14:43:16.789" v="1047" actId="164"/>
          <ac:picMkLst>
            <pc:docMk/>
            <pc:sldMk cId="3444510456" sldId="416"/>
            <ac:picMk id="21" creationId="{34946A34-CF02-6E9E-DBAC-B166C869C721}"/>
          </ac:picMkLst>
        </pc:picChg>
        <pc:picChg chg="add mod">
          <ac:chgData name="Jian Chen (PGR)" userId="1b15290e-5e66-4e13-8762-4578f8e4d84a" providerId="ADAL" clId="{973A0B26-1511-490B-A994-D8E893213254}" dt="2025-06-10T14:45:05.347" v="1070" actId="164"/>
          <ac:picMkLst>
            <pc:docMk/>
            <pc:sldMk cId="3444510456" sldId="416"/>
            <ac:picMk id="27" creationId="{52AA92FB-DA66-F842-76D9-2C3D843F7550}"/>
          </ac:picMkLst>
        </pc:picChg>
        <pc:picChg chg="add mod ord">
          <ac:chgData name="Jian Chen (PGR)" userId="1b15290e-5e66-4e13-8762-4578f8e4d84a" providerId="ADAL" clId="{973A0B26-1511-490B-A994-D8E893213254}" dt="2025-06-10T14:50:18.212" v="1131" actId="1076"/>
          <ac:picMkLst>
            <pc:docMk/>
            <pc:sldMk cId="3444510456" sldId="416"/>
            <ac:picMk id="29" creationId="{8E2BBA30-B0EB-75CA-FF8F-DB4AD15A0067}"/>
          </ac:picMkLst>
        </pc:picChg>
        <pc:picChg chg="add mod">
          <ac:chgData name="Jian Chen (PGR)" userId="1b15290e-5e66-4e13-8762-4578f8e4d84a" providerId="ADAL" clId="{973A0B26-1511-490B-A994-D8E893213254}" dt="2025-06-10T14:50:07.378" v="1129" actId="207"/>
          <ac:picMkLst>
            <pc:docMk/>
            <pc:sldMk cId="3444510456" sldId="416"/>
            <ac:picMk id="31" creationId="{868E677D-1102-92D2-0C2B-2A108C775AE5}"/>
          </ac:picMkLst>
        </pc:picChg>
        <pc:picChg chg="add mod ord">
          <ac:chgData name="Jian Chen (PGR)" userId="1b15290e-5e66-4e13-8762-4578f8e4d84a" providerId="ADAL" clId="{973A0B26-1511-490B-A994-D8E893213254}" dt="2025-06-10T14:50:26.443" v="1132" actId="207"/>
          <ac:picMkLst>
            <pc:docMk/>
            <pc:sldMk cId="3444510456" sldId="416"/>
            <ac:picMk id="33" creationId="{DF86A185-9731-0C3E-71ED-FE32CC7BE8EC}"/>
          </ac:picMkLst>
        </pc:picChg>
        <pc:picChg chg="add mod">
          <ac:chgData name="Jian Chen (PGR)" userId="1b15290e-5e66-4e13-8762-4578f8e4d84a" providerId="ADAL" clId="{973A0B26-1511-490B-A994-D8E893213254}" dt="2025-06-10T14:57:07.729" v="1264" actId="207"/>
          <ac:picMkLst>
            <pc:docMk/>
            <pc:sldMk cId="3444510456" sldId="416"/>
            <ac:picMk id="35" creationId="{C98DF898-CC72-9B25-F0C6-B07F22D2DD14}"/>
          </ac:picMkLst>
        </pc:picChg>
        <pc:picChg chg="add mod">
          <ac:chgData name="Jian Chen (PGR)" userId="1b15290e-5e66-4e13-8762-4578f8e4d84a" providerId="ADAL" clId="{973A0B26-1511-490B-A994-D8E893213254}" dt="2025-06-10T14:43:16.789" v="1047" actId="164"/>
          <ac:picMkLst>
            <pc:docMk/>
            <pc:sldMk cId="3444510456" sldId="416"/>
            <ac:picMk id="36" creationId="{6B8791FF-0ED0-D59A-656A-95151E7EEA36}"/>
          </ac:picMkLst>
        </pc:picChg>
        <pc:picChg chg="add mod ord">
          <ac:chgData name="Jian Chen (PGR)" userId="1b15290e-5e66-4e13-8762-4578f8e4d84a" providerId="ADAL" clId="{973A0B26-1511-490B-A994-D8E893213254}" dt="2025-06-10T14:49:46.692" v="1128" actId="1076"/>
          <ac:picMkLst>
            <pc:docMk/>
            <pc:sldMk cId="3444510456" sldId="416"/>
            <ac:picMk id="40" creationId="{7F6462E8-F07F-7DC4-15D8-E74493E92DC7}"/>
          </ac:picMkLst>
        </pc:picChg>
        <pc:picChg chg="add mod">
          <ac:chgData name="Jian Chen (PGR)" userId="1b15290e-5e66-4e13-8762-4578f8e4d84a" providerId="ADAL" clId="{973A0B26-1511-490B-A994-D8E893213254}" dt="2025-06-10T14:46:49.534" v="1098" actId="207"/>
          <ac:picMkLst>
            <pc:docMk/>
            <pc:sldMk cId="3444510456" sldId="416"/>
            <ac:picMk id="41" creationId="{FCCC6140-0254-D7C9-C573-B1B1111D1D74}"/>
          </ac:picMkLst>
        </pc:picChg>
        <pc:picChg chg="add mod ord">
          <ac:chgData name="Jian Chen (PGR)" userId="1b15290e-5e66-4e13-8762-4578f8e4d84a" providerId="ADAL" clId="{973A0B26-1511-490B-A994-D8E893213254}" dt="2025-06-10T14:49:23.587" v="1125" actId="22"/>
          <ac:picMkLst>
            <pc:docMk/>
            <pc:sldMk cId="3444510456" sldId="416"/>
            <ac:picMk id="47" creationId="{27EB12DA-BC58-3989-E669-F961FC36F460}"/>
          </ac:picMkLst>
        </pc:picChg>
        <pc:picChg chg="add mod">
          <ac:chgData name="Jian Chen (PGR)" userId="1b15290e-5e66-4e13-8762-4578f8e4d84a" providerId="ADAL" clId="{973A0B26-1511-490B-A994-D8E893213254}" dt="2025-06-11T09:22:29.844" v="2208" actId="1076"/>
          <ac:picMkLst>
            <pc:docMk/>
            <pc:sldMk cId="3444510456" sldId="416"/>
            <ac:picMk id="48" creationId="{7EFA953E-58E8-0F33-A4F1-2373CB367B64}"/>
          </ac:picMkLst>
        </pc:picChg>
      </pc:sldChg>
      <pc:sldChg chg="addSp delSp modSp new mod modClrScheme chgLayout">
        <pc:chgData name="Jian Chen (PGR)" userId="1b15290e-5e66-4e13-8762-4578f8e4d84a" providerId="ADAL" clId="{973A0B26-1511-490B-A994-D8E893213254}" dt="2025-06-10T15:53:22.599" v="2035" actId="1037"/>
        <pc:sldMkLst>
          <pc:docMk/>
          <pc:sldMk cId="848332483" sldId="417"/>
        </pc:sldMkLst>
      </pc:sldChg>
      <pc:sldChg chg="addSp delSp modSp new mod modClrScheme chgLayout">
        <pc:chgData name="Jian Chen (PGR)" userId="1b15290e-5e66-4e13-8762-4578f8e4d84a" providerId="ADAL" clId="{973A0B26-1511-490B-A994-D8E893213254}" dt="2025-06-10T15:15:30.737" v="1586" actId="14100"/>
        <pc:sldMkLst>
          <pc:docMk/>
          <pc:sldMk cId="1120271946" sldId="418"/>
        </pc:sldMkLst>
        <pc:spChg chg="mod ord">
          <ac:chgData name="Jian Chen (PGR)" userId="1b15290e-5e66-4e13-8762-4578f8e4d84a" providerId="ADAL" clId="{973A0B26-1511-490B-A994-D8E893213254}" dt="2025-06-10T14:58:11.729" v="1265" actId="700"/>
          <ac:spMkLst>
            <pc:docMk/>
            <pc:sldMk cId="1120271946" sldId="418"/>
            <ac:spMk id="2" creationId="{5104A70B-E6AA-8562-EE1C-495E01890017}"/>
          </ac:spMkLst>
        </pc:spChg>
        <pc:spChg chg="add mod ord">
          <ac:chgData name="Jian Chen (PGR)" userId="1b15290e-5e66-4e13-8762-4578f8e4d84a" providerId="ADAL" clId="{973A0B26-1511-490B-A994-D8E893213254}" dt="2025-06-10T14:58:11.729" v="1265" actId="700"/>
          <ac:spMkLst>
            <pc:docMk/>
            <pc:sldMk cId="1120271946" sldId="418"/>
            <ac:spMk id="5" creationId="{3C308D0D-2FAF-2756-3B3B-27D909F1870D}"/>
          </ac:spMkLst>
        </pc:spChg>
        <pc:spChg chg="add mod ord">
          <ac:chgData name="Jian Chen (PGR)" userId="1b15290e-5e66-4e13-8762-4578f8e4d84a" providerId="ADAL" clId="{973A0B26-1511-490B-A994-D8E893213254}" dt="2025-06-10T15:15:30.737" v="1586" actId="14100"/>
          <ac:spMkLst>
            <pc:docMk/>
            <pc:sldMk cId="1120271946" sldId="418"/>
            <ac:spMk id="6" creationId="{89E2C1CC-DF8B-2B89-1CB6-A8102459A2BD}"/>
          </ac:spMkLst>
        </pc:spChg>
        <pc:picChg chg="add mod">
          <ac:chgData name="Jian Chen (PGR)" userId="1b15290e-5e66-4e13-8762-4578f8e4d84a" providerId="ADAL" clId="{973A0B26-1511-490B-A994-D8E893213254}" dt="2025-06-10T14:59:48.784" v="1372" actId="1076"/>
          <ac:picMkLst>
            <pc:docMk/>
            <pc:sldMk cId="1120271946" sldId="418"/>
            <ac:picMk id="8" creationId="{178D6D9B-FF65-4AF1-867E-44BA0D77A1F9}"/>
          </ac:picMkLst>
        </pc:picChg>
      </pc:sldChg>
      <pc:sldChg chg="addSp delSp modSp new mod">
        <pc:chgData name="Jian Chen (PGR)" userId="1b15290e-5e66-4e13-8762-4578f8e4d84a" providerId="ADAL" clId="{973A0B26-1511-490B-A994-D8E893213254}" dt="2025-06-10T15:39:45.769" v="1922" actId="14100"/>
        <pc:sldMkLst>
          <pc:docMk/>
          <pc:sldMk cId="4001527909" sldId="419"/>
        </pc:sldMkLst>
        <pc:spChg chg="mod">
          <ac:chgData name="Jian Chen (PGR)" userId="1b15290e-5e66-4e13-8762-4578f8e4d84a" providerId="ADAL" clId="{973A0B26-1511-490B-A994-D8E893213254}" dt="2025-06-10T14:18:19.266" v="722" actId="20577"/>
          <ac:spMkLst>
            <pc:docMk/>
            <pc:sldMk cId="4001527909" sldId="419"/>
            <ac:spMk id="2" creationId="{6AEDA407-58EB-46B5-76DD-B783FFB03518}"/>
          </ac:spMkLst>
        </pc:spChg>
        <pc:spChg chg="mod">
          <ac:chgData name="Jian Chen (PGR)" userId="1b15290e-5e66-4e13-8762-4578f8e4d84a" providerId="ADAL" clId="{973A0B26-1511-490B-A994-D8E893213254}" dt="2025-06-10T15:39:45.769" v="1922" actId="14100"/>
          <ac:spMkLst>
            <pc:docMk/>
            <pc:sldMk cId="4001527909" sldId="419"/>
            <ac:spMk id="3" creationId="{3DAAFD19-BE71-BCE1-76CD-C05DA4EC3D6C}"/>
          </ac:spMkLst>
        </pc:spChg>
        <pc:graphicFrameChg chg="add mod">
          <ac:chgData name="Jian Chen (PGR)" userId="1b15290e-5e66-4e13-8762-4578f8e4d84a" providerId="ADAL" clId="{973A0B26-1511-490B-A994-D8E893213254}" dt="2025-06-10T15:29:12.703" v="1724" actId="167"/>
          <ac:graphicFrameMkLst>
            <pc:docMk/>
            <pc:sldMk cId="4001527909" sldId="419"/>
            <ac:graphicFrameMk id="9" creationId="{C9395BB8-E4F9-4828-38E4-AF1680281AD1}"/>
          </ac:graphicFrameMkLst>
        </pc:graphicFrameChg>
        <pc:picChg chg="add mod">
          <ac:chgData name="Jian Chen (PGR)" userId="1b15290e-5e66-4e13-8762-4578f8e4d84a" providerId="ADAL" clId="{973A0B26-1511-490B-A994-D8E893213254}" dt="2025-06-10T15:29:01.359" v="1721" actId="1076"/>
          <ac:picMkLst>
            <pc:docMk/>
            <pc:sldMk cId="4001527909" sldId="419"/>
            <ac:picMk id="5" creationId="{C0D35C0E-D306-F093-7E77-97A8E9A4C163}"/>
          </ac:picMkLst>
        </pc:picChg>
      </pc:sldChg>
      <pc:sldChg chg="addSp delSp modSp new mod modClrScheme chgLayout">
        <pc:chgData name="Jian Chen (PGR)" userId="1b15290e-5e66-4e13-8762-4578f8e4d84a" providerId="ADAL" clId="{973A0B26-1511-490B-A994-D8E893213254}" dt="2025-06-11T10:03:00.247" v="3004" actId="14100"/>
        <pc:sldMkLst>
          <pc:docMk/>
          <pc:sldMk cId="1594618470" sldId="420"/>
        </pc:sldMkLst>
        <pc:spChg chg="mod ord">
          <ac:chgData name="Jian Chen (PGR)" userId="1b15290e-5e66-4e13-8762-4578f8e4d84a" providerId="ADAL" clId="{973A0B26-1511-490B-A994-D8E893213254}" dt="2025-06-10T15:46:52.559" v="1973" actId="700"/>
          <ac:spMkLst>
            <pc:docMk/>
            <pc:sldMk cId="1594618470" sldId="420"/>
            <ac:spMk id="2" creationId="{5FAA2623-B20C-3C90-BFF3-9C831F77EFBA}"/>
          </ac:spMkLst>
        </pc:spChg>
        <pc:spChg chg="add mod ord">
          <ac:chgData name="Jian Chen (PGR)" userId="1b15290e-5e66-4e13-8762-4578f8e4d84a" providerId="ADAL" clId="{973A0B26-1511-490B-A994-D8E893213254}" dt="2025-06-10T15:46:52.559" v="1973" actId="700"/>
          <ac:spMkLst>
            <pc:docMk/>
            <pc:sldMk cId="1594618470" sldId="420"/>
            <ac:spMk id="5" creationId="{187E428B-4D01-6B72-3C18-176BD0AAB578}"/>
          </ac:spMkLst>
        </pc:spChg>
        <pc:spChg chg="add mod ord">
          <ac:chgData name="Jian Chen (PGR)" userId="1b15290e-5e66-4e13-8762-4578f8e4d84a" providerId="ADAL" clId="{973A0B26-1511-490B-A994-D8E893213254}" dt="2025-06-11T10:03:00.247" v="3004" actId="14100"/>
          <ac:spMkLst>
            <pc:docMk/>
            <pc:sldMk cId="1594618470" sldId="420"/>
            <ac:spMk id="6" creationId="{496E2909-1F63-C88B-1F8E-D81EC034AFF0}"/>
          </ac:spMkLst>
        </pc:spChg>
        <pc:picChg chg="add mod">
          <ac:chgData name="Jian Chen (PGR)" userId="1b15290e-5e66-4e13-8762-4578f8e4d84a" providerId="ADAL" clId="{973A0B26-1511-490B-A994-D8E893213254}" dt="2025-06-10T15:49:59.281" v="1996" actId="1076"/>
          <ac:picMkLst>
            <pc:docMk/>
            <pc:sldMk cId="1594618470" sldId="420"/>
            <ac:picMk id="9" creationId="{1C5AC309-7261-314E-3DCF-F78B348336EF}"/>
          </ac:picMkLst>
        </pc:picChg>
        <pc:picChg chg="add mod modCrop">
          <ac:chgData name="Jian Chen (PGR)" userId="1b15290e-5e66-4e13-8762-4578f8e4d84a" providerId="ADAL" clId="{973A0B26-1511-490B-A994-D8E893213254}" dt="2025-06-10T15:49:52.778" v="1995" actId="1076"/>
          <ac:picMkLst>
            <pc:docMk/>
            <pc:sldMk cId="1594618470" sldId="420"/>
            <ac:picMk id="11" creationId="{02D3B3C6-3CEC-8515-C4E5-4FCC3BA2FBAA}"/>
          </ac:picMkLst>
        </pc:picChg>
      </pc:sldChg>
      <pc:sldChg chg="addSp delSp modSp new del mod modClrScheme chgLayout">
        <pc:chgData name="Jian Chen (PGR)" userId="1b15290e-5e66-4e13-8762-4578f8e4d84a" providerId="ADAL" clId="{973A0B26-1511-490B-A994-D8E893213254}" dt="2025-06-11T10:00:35.917" v="2951" actId="47"/>
        <pc:sldMkLst>
          <pc:docMk/>
          <pc:sldMk cId="2806536129" sldId="421"/>
        </pc:sldMkLst>
      </pc:sldChg>
      <pc:sldChg chg="addSp delSp modSp new mod modClrScheme chgLayout">
        <pc:chgData name="Jian Chen (PGR)" userId="1b15290e-5e66-4e13-8762-4578f8e4d84a" providerId="ADAL" clId="{973A0B26-1511-490B-A994-D8E893213254}" dt="2025-06-11T13:28:01.702" v="4139" actId="20577"/>
        <pc:sldMkLst>
          <pc:docMk/>
          <pc:sldMk cId="3131876281" sldId="422"/>
        </pc:sldMkLst>
      </pc:sldChg>
      <pc:sldChg chg="addSp delSp modSp new mod">
        <pc:chgData name="Jian Chen (PGR)" userId="1b15290e-5e66-4e13-8762-4578f8e4d84a" providerId="ADAL" clId="{973A0B26-1511-490B-A994-D8E893213254}" dt="2025-06-11T10:48:19.679" v="3836" actId="14100"/>
        <pc:sldMkLst>
          <pc:docMk/>
          <pc:sldMk cId="4084310474" sldId="423"/>
        </pc:sldMkLst>
      </pc:sldChg>
      <pc:sldChg chg="addSp modSp new mod">
        <pc:chgData name="Jian Chen (PGR)" userId="1b15290e-5e66-4e13-8762-4578f8e4d84a" providerId="ADAL" clId="{973A0B26-1511-490B-A994-D8E893213254}" dt="2025-06-10T14:27:17.197" v="872"/>
        <pc:sldMkLst>
          <pc:docMk/>
          <pc:sldMk cId="3247769327" sldId="424"/>
        </pc:sldMkLst>
        <pc:spChg chg="mod">
          <ac:chgData name="Jian Chen (PGR)" userId="1b15290e-5e66-4e13-8762-4578f8e4d84a" providerId="ADAL" clId="{973A0B26-1511-490B-A994-D8E893213254}" dt="2025-06-10T14:27:17.197" v="872"/>
          <ac:spMkLst>
            <pc:docMk/>
            <pc:sldMk cId="3247769327" sldId="424"/>
            <ac:spMk id="2" creationId="{E03B2922-4915-007F-C1AE-DCF6AD353797}"/>
          </ac:spMkLst>
        </pc:spChg>
        <pc:spChg chg="add mod">
          <ac:chgData name="Jian Chen (PGR)" userId="1b15290e-5e66-4e13-8762-4578f8e4d84a" providerId="ADAL" clId="{973A0B26-1511-490B-A994-D8E893213254}" dt="2025-06-10T14:27:09.131" v="871"/>
          <ac:spMkLst>
            <pc:docMk/>
            <pc:sldMk cId="3247769327" sldId="424"/>
            <ac:spMk id="4" creationId="{19AE20BE-60B5-5D2B-ADE7-656FBEAF4704}"/>
          </ac:spMkLst>
        </pc:spChg>
        <pc:spChg chg="add mod">
          <ac:chgData name="Jian Chen (PGR)" userId="1b15290e-5e66-4e13-8762-4578f8e4d84a" providerId="ADAL" clId="{973A0B26-1511-490B-A994-D8E893213254}" dt="2025-06-10T14:27:09.131" v="871"/>
          <ac:spMkLst>
            <pc:docMk/>
            <pc:sldMk cId="3247769327" sldId="424"/>
            <ac:spMk id="6" creationId="{C85B199E-9972-DA6E-A44E-9539BA414942}"/>
          </ac:spMkLst>
        </pc:spChg>
        <pc:spChg chg="add mod">
          <ac:chgData name="Jian Chen (PGR)" userId="1b15290e-5e66-4e13-8762-4578f8e4d84a" providerId="ADAL" clId="{973A0B26-1511-490B-A994-D8E893213254}" dt="2025-06-10T14:27:09.131" v="871"/>
          <ac:spMkLst>
            <pc:docMk/>
            <pc:sldMk cId="3247769327" sldId="424"/>
            <ac:spMk id="7" creationId="{6AB33978-B291-91DA-3A3E-185AB8D5FFFC}"/>
          </ac:spMkLst>
        </pc:spChg>
        <pc:graphicFrameChg chg="add mod">
          <ac:chgData name="Jian Chen (PGR)" userId="1b15290e-5e66-4e13-8762-4578f8e4d84a" providerId="ADAL" clId="{973A0B26-1511-490B-A994-D8E893213254}" dt="2025-06-10T14:27:09.131" v="871"/>
          <ac:graphicFrameMkLst>
            <pc:docMk/>
            <pc:sldMk cId="3247769327" sldId="424"/>
            <ac:graphicFrameMk id="5" creationId="{54E3FC5C-26FA-6FFF-D8AB-36A4F44A1777}"/>
          </ac:graphicFrameMkLst>
        </pc:graphicFrameChg>
      </pc:sldChg>
      <pc:sldChg chg="addSp delSp modSp new mod">
        <pc:chgData name="Jian Chen (PGR)" userId="1b15290e-5e66-4e13-8762-4578f8e4d84a" providerId="ADAL" clId="{973A0B26-1511-490B-A994-D8E893213254}" dt="2025-06-10T15:42:49.491" v="1966" actId="1076"/>
        <pc:sldMkLst>
          <pc:docMk/>
          <pc:sldMk cId="3193781196" sldId="425"/>
        </pc:sldMkLst>
        <pc:spChg chg="mod">
          <ac:chgData name="Jian Chen (PGR)" userId="1b15290e-5e66-4e13-8762-4578f8e4d84a" providerId="ADAL" clId="{973A0B26-1511-490B-A994-D8E893213254}" dt="2025-06-10T15:18:54.245" v="1600" actId="20577"/>
          <ac:spMkLst>
            <pc:docMk/>
            <pc:sldMk cId="3193781196" sldId="425"/>
            <ac:spMk id="2" creationId="{492B1F46-D9D9-1DC4-8B74-459234286F0F}"/>
          </ac:spMkLst>
        </pc:spChg>
        <pc:spChg chg="mod">
          <ac:chgData name="Jian Chen (PGR)" userId="1b15290e-5e66-4e13-8762-4578f8e4d84a" providerId="ADAL" clId="{973A0B26-1511-490B-A994-D8E893213254}" dt="2025-06-10T15:00:12.412" v="1374"/>
          <ac:spMkLst>
            <pc:docMk/>
            <pc:sldMk cId="3193781196" sldId="425"/>
            <ac:spMk id="4" creationId="{D902522A-31FD-5962-3AB5-868982C46B3D}"/>
          </ac:spMkLst>
        </pc:spChg>
        <pc:spChg chg="add mod">
          <ac:chgData name="Jian Chen (PGR)" userId="1b15290e-5e66-4e13-8762-4578f8e4d84a" providerId="ADAL" clId="{973A0B26-1511-490B-A994-D8E893213254}" dt="2025-06-10T15:36:48.290" v="1876" actId="1076"/>
          <ac:spMkLst>
            <pc:docMk/>
            <pc:sldMk cId="3193781196" sldId="425"/>
            <ac:spMk id="8" creationId="{53EF9F71-D8F8-F826-D59C-7318FEEA3239}"/>
          </ac:spMkLst>
        </pc:spChg>
        <pc:spChg chg="add mod">
          <ac:chgData name="Jian Chen (PGR)" userId="1b15290e-5e66-4e13-8762-4578f8e4d84a" providerId="ADAL" clId="{973A0B26-1511-490B-A994-D8E893213254}" dt="2025-06-10T15:36:48.290" v="1876" actId="1076"/>
          <ac:spMkLst>
            <pc:docMk/>
            <pc:sldMk cId="3193781196" sldId="425"/>
            <ac:spMk id="9" creationId="{528F4DCA-95A3-68D4-347E-D5EB624DF489}"/>
          </ac:spMkLst>
        </pc:spChg>
        <pc:spChg chg="add mod">
          <ac:chgData name="Jian Chen (PGR)" userId="1b15290e-5e66-4e13-8762-4578f8e4d84a" providerId="ADAL" clId="{973A0B26-1511-490B-A994-D8E893213254}" dt="2025-06-10T15:36:48.290" v="1876" actId="1076"/>
          <ac:spMkLst>
            <pc:docMk/>
            <pc:sldMk cId="3193781196" sldId="425"/>
            <ac:spMk id="10" creationId="{48919DD4-6F77-6ABC-7A83-FF1D13A95933}"/>
          </ac:spMkLst>
        </pc:spChg>
        <pc:spChg chg="add mod">
          <ac:chgData name="Jian Chen (PGR)" userId="1b15290e-5e66-4e13-8762-4578f8e4d84a" providerId="ADAL" clId="{973A0B26-1511-490B-A994-D8E893213254}" dt="2025-06-10T15:36:48.290" v="1876" actId="1076"/>
          <ac:spMkLst>
            <pc:docMk/>
            <pc:sldMk cId="3193781196" sldId="425"/>
            <ac:spMk id="11" creationId="{8BC9A4AB-2FDE-03D0-B465-4C50E3AD498F}"/>
          </ac:spMkLst>
        </pc:spChg>
        <pc:picChg chg="add mod modCrop">
          <ac:chgData name="Jian Chen (PGR)" userId="1b15290e-5e66-4e13-8762-4578f8e4d84a" providerId="ADAL" clId="{973A0B26-1511-490B-A994-D8E893213254}" dt="2025-06-10T15:18:48.364" v="1593" actId="1076"/>
          <ac:picMkLst>
            <pc:docMk/>
            <pc:sldMk cId="3193781196" sldId="425"/>
            <ac:picMk id="19" creationId="{1FBBDC82-7FF6-2C6A-C872-B478EF05832C}"/>
          </ac:picMkLst>
        </pc:picChg>
        <pc:picChg chg="add mod">
          <ac:chgData name="Jian Chen (PGR)" userId="1b15290e-5e66-4e13-8762-4578f8e4d84a" providerId="ADAL" clId="{973A0B26-1511-490B-A994-D8E893213254}" dt="2025-06-10T15:42:49.491" v="1966" actId="1076"/>
          <ac:picMkLst>
            <pc:docMk/>
            <pc:sldMk cId="3193781196" sldId="425"/>
            <ac:picMk id="1026" creationId="{B8128D86-84EE-03F3-FEA8-A86D4C90E4AF}"/>
          </ac:picMkLst>
        </pc:picChg>
      </pc:sldChg>
      <pc:sldChg chg="addSp delSp modSp new mod">
        <pc:chgData name="Jian Chen (PGR)" userId="1b15290e-5e66-4e13-8762-4578f8e4d84a" providerId="ADAL" clId="{973A0B26-1511-490B-A994-D8E893213254}" dt="2025-06-10T15:35:11.550" v="1864" actId="1076"/>
        <pc:sldMkLst>
          <pc:docMk/>
          <pc:sldMk cId="4135847548" sldId="426"/>
        </pc:sldMkLst>
        <pc:spChg chg="mod">
          <ac:chgData name="Jian Chen (PGR)" userId="1b15290e-5e66-4e13-8762-4578f8e4d84a" providerId="ADAL" clId="{973A0B26-1511-490B-A994-D8E893213254}" dt="2025-06-10T15:22:54.937" v="1664"/>
          <ac:spMkLst>
            <pc:docMk/>
            <pc:sldMk cId="4135847548" sldId="426"/>
            <ac:spMk id="2" creationId="{A518C199-A0CD-D424-40E6-32B93B280E67}"/>
          </ac:spMkLst>
        </pc:spChg>
        <pc:spChg chg="mod">
          <ac:chgData name="Jian Chen (PGR)" userId="1b15290e-5e66-4e13-8762-4578f8e4d84a" providerId="ADAL" clId="{973A0B26-1511-490B-A994-D8E893213254}" dt="2025-06-10T15:34:40.651" v="1860" actId="20577"/>
          <ac:spMkLst>
            <pc:docMk/>
            <pc:sldMk cId="4135847548" sldId="426"/>
            <ac:spMk id="3" creationId="{74D29DCD-49A9-4E72-4356-6D0477483339}"/>
          </ac:spMkLst>
        </pc:spChg>
        <pc:spChg chg="add mod">
          <ac:chgData name="Jian Chen (PGR)" userId="1b15290e-5e66-4e13-8762-4578f8e4d84a" providerId="ADAL" clId="{973A0B26-1511-490B-A994-D8E893213254}" dt="2025-06-10T15:31:09.361" v="1780" actId="164"/>
          <ac:spMkLst>
            <pc:docMk/>
            <pc:sldMk cId="4135847548" sldId="426"/>
            <ac:spMk id="14" creationId="{7475610A-2398-918D-4D27-49547B9613AE}"/>
          </ac:spMkLst>
        </pc:spChg>
        <pc:spChg chg="add mod">
          <ac:chgData name="Jian Chen (PGR)" userId="1b15290e-5e66-4e13-8762-4578f8e4d84a" providerId="ADAL" clId="{973A0B26-1511-490B-A994-D8E893213254}" dt="2025-06-10T15:31:03.489" v="1777" actId="164"/>
          <ac:spMkLst>
            <pc:docMk/>
            <pc:sldMk cId="4135847548" sldId="426"/>
            <ac:spMk id="17" creationId="{22E6213A-2EA4-E7AE-113C-D2C55EC2BBC4}"/>
          </ac:spMkLst>
        </pc:spChg>
        <pc:spChg chg="add mod">
          <ac:chgData name="Jian Chen (PGR)" userId="1b15290e-5e66-4e13-8762-4578f8e4d84a" providerId="ADAL" clId="{973A0B26-1511-490B-A994-D8E893213254}" dt="2025-06-10T15:34:32.108" v="1846" actId="20577"/>
          <ac:spMkLst>
            <pc:docMk/>
            <pc:sldMk cId="4135847548" sldId="426"/>
            <ac:spMk id="19" creationId="{307D5E39-5886-5CC3-B9CA-7213ACC05273}"/>
          </ac:spMkLst>
        </pc:spChg>
        <pc:spChg chg="add mod">
          <ac:chgData name="Jian Chen (PGR)" userId="1b15290e-5e66-4e13-8762-4578f8e4d84a" providerId="ADAL" clId="{973A0B26-1511-490B-A994-D8E893213254}" dt="2025-06-10T15:31:01.169" v="1776" actId="164"/>
          <ac:spMkLst>
            <pc:docMk/>
            <pc:sldMk cId="4135847548" sldId="426"/>
            <ac:spMk id="20" creationId="{09514C26-0826-42AD-055E-AB4DD4B4A0D6}"/>
          </ac:spMkLst>
        </pc:spChg>
        <pc:spChg chg="add mod ord">
          <ac:chgData name="Jian Chen (PGR)" userId="1b15290e-5e66-4e13-8762-4578f8e4d84a" providerId="ADAL" clId="{973A0B26-1511-490B-A994-D8E893213254}" dt="2025-06-10T15:33:46.317" v="1832" actId="207"/>
          <ac:spMkLst>
            <pc:docMk/>
            <pc:sldMk cId="4135847548" sldId="426"/>
            <ac:spMk id="26" creationId="{3D420EAD-91D2-3537-95A4-BD6531F6AB50}"/>
          </ac:spMkLst>
        </pc:spChg>
        <pc:spChg chg="add mod">
          <ac:chgData name="Jian Chen (PGR)" userId="1b15290e-5e66-4e13-8762-4578f8e4d84a" providerId="ADAL" clId="{973A0B26-1511-490B-A994-D8E893213254}" dt="2025-06-10T15:35:06.820" v="1862" actId="1076"/>
          <ac:spMkLst>
            <pc:docMk/>
            <pc:sldMk cId="4135847548" sldId="426"/>
            <ac:spMk id="2048" creationId="{3B938688-6817-59AC-B49C-B0D3B2BD7165}"/>
          </ac:spMkLst>
        </pc:spChg>
        <pc:spChg chg="add mod">
          <ac:chgData name="Jian Chen (PGR)" userId="1b15290e-5e66-4e13-8762-4578f8e4d84a" providerId="ADAL" clId="{973A0B26-1511-490B-A994-D8E893213254}" dt="2025-06-10T15:35:11.550" v="1864" actId="1076"/>
          <ac:spMkLst>
            <pc:docMk/>
            <pc:sldMk cId="4135847548" sldId="426"/>
            <ac:spMk id="2050" creationId="{F21657F8-A8A5-3C27-7BCB-6F047EB32E59}"/>
          </ac:spMkLst>
        </pc:spChg>
        <pc:grpChg chg="add mod">
          <ac:chgData name="Jian Chen (PGR)" userId="1b15290e-5e66-4e13-8762-4578f8e4d84a" providerId="ADAL" clId="{973A0B26-1511-490B-A994-D8E893213254}" dt="2025-06-10T15:31:15.177" v="1781" actId="1076"/>
          <ac:grpSpMkLst>
            <pc:docMk/>
            <pc:sldMk cId="4135847548" sldId="426"/>
            <ac:grpSpMk id="21" creationId="{48B6BE9B-548B-5002-92C1-4A8AC973D1F4}"/>
          </ac:grpSpMkLst>
        </pc:grpChg>
        <pc:grpChg chg="add mod">
          <ac:chgData name="Jian Chen (PGR)" userId="1b15290e-5e66-4e13-8762-4578f8e4d84a" providerId="ADAL" clId="{973A0B26-1511-490B-A994-D8E893213254}" dt="2025-06-10T15:31:27.857" v="1782" actId="408"/>
          <ac:grpSpMkLst>
            <pc:docMk/>
            <pc:sldMk cId="4135847548" sldId="426"/>
            <ac:grpSpMk id="22" creationId="{0D531532-84FF-5421-9738-734E55F44A5D}"/>
          </ac:grpSpMkLst>
        </pc:grpChg>
        <pc:grpChg chg="add mod">
          <ac:chgData name="Jian Chen (PGR)" userId="1b15290e-5e66-4e13-8762-4578f8e4d84a" providerId="ADAL" clId="{973A0B26-1511-490B-A994-D8E893213254}" dt="2025-06-10T15:31:09.361" v="1780" actId="164"/>
          <ac:grpSpMkLst>
            <pc:docMk/>
            <pc:sldMk cId="4135847548" sldId="426"/>
            <ac:grpSpMk id="23" creationId="{57E1D97A-4F68-5CE4-4542-A3E8D2F23B11}"/>
          </ac:grpSpMkLst>
        </pc:grpChg>
        <pc:grpChg chg="add mod">
          <ac:chgData name="Jian Chen (PGR)" userId="1b15290e-5e66-4e13-8762-4578f8e4d84a" providerId="ADAL" clId="{973A0B26-1511-490B-A994-D8E893213254}" dt="2025-06-10T15:33:03.933" v="1826" actId="1076"/>
          <ac:grpSpMkLst>
            <pc:docMk/>
            <pc:sldMk cId="4135847548" sldId="426"/>
            <ac:grpSpMk id="27" creationId="{13F5F4FF-CA57-F2DF-47D6-012061D5C436}"/>
          </ac:grpSpMkLst>
        </pc:grpChg>
        <pc:picChg chg="add mod">
          <ac:chgData name="Jian Chen (PGR)" userId="1b15290e-5e66-4e13-8762-4578f8e4d84a" providerId="ADAL" clId="{973A0B26-1511-490B-A994-D8E893213254}" dt="2025-06-10T15:31:09.361" v="1780" actId="164"/>
          <ac:picMkLst>
            <pc:docMk/>
            <pc:sldMk cId="4135847548" sldId="426"/>
            <ac:picMk id="12" creationId="{C7F34716-59A5-5C27-1C6D-56F3CCA1D5AE}"/>
          </ac:picMkLst>
        </pc:picChg>
        <pc:picChg chg="add mod">
          <ac:chgData name="Jian Chen (PGR)" userId="1b15290e-5e66-4e13-8762-4578f8e4d84a" providerId="ADAL" clId="{973A0B26-1511-490B-A994-D8E893213254}" dt="2025-06-10T15:31:03.489" v="1777" actId="164"/>
          <ac:picMkLst>
            <pc:docMk/>
            <pc:sldMk cId="4135847548" sldId="426"/>
            <ac:picMk id="15" creationId="{7029F0E2-C449-3D22-D9C6-3CB58AC15A0A}"/>
          </ac:picMkLst>
        </pc:picChg>
        <pc:picChg chg="add mod">
          <ac:chgData name="Jian Chen (PGR)" userId="1b15290e-5e66-4e13-8762-4578f8e4d84a" providerId="ADAL" clId="{973A0B26-1511-490B-A994-D8E893213254}" dt="2025-06-10T15:31:01.169" v="1776" actId="164"/>
          <ac:picMkLst>
            <pc:docMk/>
            <pc:sldMk cId="4135847548" sldId="426"/>
            <ac:picMk id="16" creationId="{4FE72193-0636-CA01-514B-F84245A068A1}"/>
          </ac:picMkLst>
        </pc:picChg>
        <pc:picChg chg="mod">
          <ac:chgData name="Jian Chen (PGR)" userId="1b15290e-5e66-4e13-8762-4578f8e4d84a" providerId="ADAL" clId="{973A0B26-1511-490B-A994-D8E893213254}" dt="2025-06-10T15:33:00.058" v="1825"/>
          <ac:picMkLst>
            <pc:docMk/>
            <pc:sldMk cId="4135847548" sldId="426"/>
            <ac:picMk id="28" creationId="{E29A9568-F2D9-8B1B-5DF9-0F526837B2D6}"/>
          </ac:picMkLst>
        </pc:picChg>
        <pc:picChg chg="mod">
          <ac:chgData name="Jian Chen (PGR)" userId="1b15290e-5e66-4e13-8762-4578f8e4d84a" providerId="ADAL" clId="{973A0B26-1511-490B-A994-D8E893213254}" dt="2025-06-10T15:33:00.058" v="1825"/>
          <ac:picMkLst>
            <pc:docMk/>
            <pc:sldMk cId="4135847548" sldId="426"/>
            <ac:picMk id="29" creationId="{47C447D5-6ED8-5E62-2E7F-21B9E5D35115}"/>
          </ac:picMkLst>
        </pc:picChg>
      </pc:sldChg>
      <pc:sldChg chg="addSp delSp modSp new mod modClrScheme chgLayout">
        <pc:chgData name="Jian Chen (PGR)" userId="1b15290e-5e66-4e13-8762-4578f8e4d84a" providerId="ADAL" clId="{973A0B26-1511-490B-A994-D8E893213254}" dt="2025-06-11T13:25:03.476" v="4126"/>
        <pc:sldMkLst>
          <pc:docMk/>
          <pc:sldMk cId="97844953" sldId="427"/>
        </pc:sldMkLst>
        <pc:spChg chg="add mod ord">
          <ac:chgData name="Jian Chen (PGR)" userId="1b15290e-5e66-4e13-8762-4578f8e4d84a" providerId="ADAL" clId="{973A0B26-1511-490B-A994-D8E893213254}" dt="2025-06-10T15:42:27.326" v="1963"/>
          <ac:spMkLst>
            <pc:docMk/>
            <pc:sldMk cId="97844953" sldId="427"/>
            <ac:spMk id="10" creationId="{726478C1-736B-86D7-161A-125DCD216616}"/>
          </ac:spMkLst>
        </pc:spChg>
        <pc:spChg chg="add mod ord">
          <ac:chgData name="Jian Chen (PGR)" userId="1b15290e-5e66-4e13-8762-4578f8e4d84a" providerId="ADAL" clId="{973A0B26-1511-490B-A994-D8E893213254}" dt="2025-06-10T15:40:05.143" v="1927" actId="700"/>
          <ac:spMkLst>
            <pc:docMk/>
            <pc:sldMk cId="97844953" sldId="427"/>
            <ac:spMk id="11" creationId="{4D866EC8-3EB0-1542-5A47-DF8116AA01FB}"/>
          </ac:spMkLst>
        </pc:spChg>
        <pc:spChg chg="add mod ord">
          <ac:chgData name="Jian Chen (PGR)" userId="1b15290e-5e66-4e13-8762-4578f8e4d84a" providerId="ADAL" clId="{973A0B26-1511-490B-A994-D8E893213254}" dt="2025-06-10T15:40:26.070" v="1943" actId="1076"/>
          <ac:spMkLst>
            <pc:docMk/>
            <pc:sldMk cId="97844953" sldId="427"/>
            <ac:spMk id="12" creationId="{10FFF20C-0BEC-8201-33E8-0FF031FE6098}"/>
          </ac:spMkLst>
        </pc:spChg>
        <pc:graphicFrameChg chg="add mod modGraphic">
          <ac:chgData name="Jian Chen (PGR)" userId="1b15290e-5e66-4e13-8762-4578f8e4d84a" providerId="ADAL" clId="{973A0B26-1511-490B-A994-D8E893213254}" dt="2025-06-11T13:25:03.476" v="4126"/>
          <ac:graphicFrameMkLst>
            <pc:docMk/>
            <pc:sldMk cId="97844953" sldId="427"/>
            <ac:graphicFrameMk id="8" creationId="{8D474385-F7A8-D03E-1716-900355D34E4A}"/>
          </ac:graphicFrameMkLst>
        </pc:graphicFrameChg>
      </pc:sldChg>
      <pc:sldChg chg="addSp delSp modSp new del mod modClrScheme chgLayout">
        <pc:chgData name="Jian Chen (PGR)" userId="1b15290e-5e66-4e13-8762-4578f8e4d84a" providerId="ADAL" clId="{973A0B26-1511-490B-A994-D8E893213254}" dt="2025-06-11T09:38:14.978" v="2607" actId="47"/>
        <pc:sldMkLst>
          <pc:docMk/>
          <pc:sldMk cId="4103582183" sldId="428"/>
        </pc:sldMkLst>
      </pc:sldChg>
      <pc:sldChg chg="addSp delSp modSp new mod">
        <pc:chgData name="Jian Chen (PGR)" userId="1b15290e-5e66-4e13-8762-4578f8e4d84a" providerId="ADAL" clId="{973A0B26-1511-490B-A994-D8E893213254}" dt="2025-06-11T09:44:51.921" v="2672" actId="108"/>
        <pc:sldMkLst>
          <pc:docMk/>
          <pc:sldMk cId="2005862531" sldId="429"/>
        </pc:sldMkLst>
        <pc:spChg chg="mod">
          <ac:chgData name="Jian Chen (PGR)" userId="1b15290e-5e66-4e13-8762-4578f8e4d84a" providerId="ADAL" clId="{973A0B26-1511-490B-A994-D8E893213254}" dt="2025-06-11T09:30:54.077" v="2377"/>
          <ac:spMkLst>
            <pc:docMk/>
            <pc:sldMk cId="2005862531" sldId="429"/>
            <ac:spMk id="2" creationId="{2F38FE34-032D-71BF-4436-54276ADDA251}"/>
          </ac:spMkLst>
        </pc:spChg>
        <pc:spChg chg="add mod">
          <ac:chgData name="Jian Chen (PGR)" userId="1b15290e-5e66-4e13-8762-4578f8e4d84a" providerId="ADAL" clId="{973A0B26-1511-490B-A994-D8E893213254}" dt="2025-06-11T09:40:20.920" v="2617" actId="207"/>
          <ac:spMkLst>
            <pc:docMk/>
            <pc:sldMk cId="2005862531" sldId="429"/>
            <ac:spMk id="8" creationId="{CBADF016-16D3-86AD-FA84-63BC92FEA8CA}"/>
          </ac:spMkLst>
        </pc:spChg>
        <pc:spChg chg="add del mod ord">
          <ac:chgData name="Jian Chen (PGR)" userId="1b15290e-5e66-4e13-8762-4578f8e4d84a" providerId="ADAL" clId="{973A0B26-1511-490B-A994-D8E893213254}" dt="2025-06-11T09:39:30.844" v="2615" actId="1076"/>
          <ac:spMkLst>
            <pc:docMk/>
            <pc:sldMk cId="2005862531" sldId="429"/>
            <ac:spMk id="13" creationId="{5CDC5B7C-E880-5FF3-0CE9-7D25BBF7A238}"/>
          </ac:spMkLst>
        </pc:spChg>
        <pc:spChg chg="add mod">
          <ac:chgData name="Jian Chen (PGR)" userId="1b15290e-5e66-4e13-8762-4578f8e4d84a" providerId="ADAL" clId="{973A0B26-1511-490B-A994-D8E893213254}" dt="2025-06-11T09:44:13.729" v="2659" actId="404"/>
          <ac:spMkLst>
            <pc:docMk/>
            <pc:sldMk cId="2005862531" sldId="429"/>
            <ac:spMk id="14" creationId="{8D06B7E0-D6B8-3015-6783-6004F9034FF3}"/>
          </ac:spMkLst>
        </pc:spChg>
        <pc:spChg chg="add mod">
          <ac:chgData name="Jian Chen (PGR)" userId="1b15290e-5e66-4e13-8762-4578f8e4d84a" providerId="ADAL" clId="{973A0B26-1511-490B-A994-D8E893213254}" dt="2025-06-11T09:44:51.921" v="2672" actId="108"/>
          <ac:spMkLst>
            <pc:docMk/>
            <pc:sldMk cId="2005862531" sldId="429"/>
            <ac:spMk id="17" creationId="{4B50A300-B11E-F49D-1AC8-1A80D3971982}"/>
          </ac:spMkLst>
        </pc:spChg>
        <pc:spChg chg="add mod">
          <ac:chgData name="Jian Chen (PGR)" userId="1b15290e-5e66-4e13-8762-4578f8e4d84a" providerId="ADAL" clId="{973A0B26-1511-490B-A994-D8E893213254}" dt="2025-06-11T09:44:02.880" v="2656" actId="207"/>
          <ac:spMkLst>
            <pc:docMk/>
            <pc:sldMk cId="2005862531" sldId="429"/>
            <ac:spMk id="18" creationId="{934F7445-C5B3-4DFF-8AF4-6F5D32E07617}"/>
          </ac:spMkLst>
        </pc:spChg>
        <pc:picChg chg="add mod">
          <ac:chgData name="Jian Chen (PGR)" userId="1b15290e-5e66-4e13-8762-4578f8e4d84a" providerId="ADAL" clId="{973A0B26-1511-490B-A994-D8E893213254}" dt="2025-06-11T09:39:30.844" v="2615" actId="1076"/>
          <ac:picMkLst>
            <pc:docMk/>
            <pc:sldMk cId="2005862531" sldId="429"/>
            <ac:picMk id="4" creationId="{81DC7CCE-D02F-03A0-1BCE-EA192688F543}"/>
          </ac:picMkLst>
        </pc:picChg>
        <pc:picChg chg="add mod">
          <ac:chgData name="Jian Chen (PGR)" userId="1b15290e-5e66-4e13-8762-4578f8e4d84a" providerId="ADAL" clId="{973A0B26-1511-490B-A994-D8E893213254}" dt="2025-06-11T09:39:30.844" v="2615" actId="1076"/>
          <ac:picMkLst>
            <pc:docMk/>
            <pc:sldMk cId="2005862531" sldId="429"/>
            <ac:picMk id="10" creationId="{58256252-76BF-7C4B-1FF7-A63A9B05E58A}"/>
          </ac:picMkLst>
        </pc:picChg>
      </pc:sldChg>
      <pc:sldChg chg="modSp new del mod">
        <pc:chgData name="Jian Chen (PGR)" userId="1b15290e-5e66-4e13-8762-4578f8e4d84a" providerId="ADAL" clId="{973A0B26-1511-490B-A994-D8E893213254}" dt="2025-06-11T09:38:07.222" v="2606" actId="47"/>
        <pc:sldMkLst>
          <pc:docMk/>
          <pc:sldMk cId="33035122" sldId="430"/>
        </pc:sldMkLst>
      </pc:sldChg>
      <pc:sldChg chg="add del">
        <pc:chgData name="Jian Chen (PGR)" userId="1b15290e-5e66-4e13-8762-4578f8e4d84a" providerId="ADAL" clId="{973A0B26-1511-490B-A994-D8E893213254}" dt="2025-06-11T09:38:37.557" v="2612" actId="47"/>
        <pc:sldMkLst>
          <pc:docMk/>
          <pc:sldMk cId="1714033356" sldId="430"/>
        </pc:sldMkLst>
      </pc:sldChg>
      <pc:sldChg chg="addSp delSp modSp add mod ord modTransition">
        <pc:chgData name="Jian Chen (PGR)" userId="1b15290e-5e66-4e13-8762-4578f8e4d84a" providerId="ADAL" clId="{973A0B26-1511-490B-A994-D8E893213254}" dt="2025-06-11T13:26:35.900" v="4135" actId="1076"/>
        <pc:sldMkLst>
          <pc:docMk/>
          <pc:sldMk cId="2354241820" sldId="430"/>
        </pc:sldMkLst>
        <pc:spChg chg="add mod">
          <ac:chgData name="Jian Chen (PGR)" userId="1b15290e-5e66-4e13-8762-4578f8e4d84a" providerId="ADAL" clId="{973A0B26-1511-490B-A994-D8E893213254}" dt="2025-06-11T09:59:55.005" v="2948" actId="1076"/>
          <ac:spMkLst>
            <pc:docMk/>
            <pc:sldMk cId="2354241820" sldId="430"/>
            <ac:spMk id="3" creationId="{11D15B37-1EF0-667E-1B0A-A0CA1FF95D1A}"/>
          </ac:spMkLst>
        </pc:spChg>
        <pc:spChg chg="add mod">
          <ac:chgData name="Jian Chen (PGR)" userId="1b15290e-5e66-4e13-8762-4578f8e4d84a" providerId="ADAL" clId="{973A0B26-1511-490B-A994-D8E893213254}" dt="2025-06-11T09:59:55.005" v="2948" actId="1076"/>
          <ac:spMkLst>
            <pc:docMk/>
            <pc:sldMk cId="2354241820" sldId="430"/>
            <ac:spMk id="8" creationId="{513D2B21-B305-754E-CCB5-AA838EF84FE1}"/>
          </ac:spMkLst>
        </pc:spChg>
        <pc:spChg chg="add mod topLvl">
          <ac:chgData name="Jian Chen (PGR)" userId="1b15290e-5e66-4e13-8762-4578f8e4d84a" providerId="ADAL" clId="{973A0B26-1511-490B-A994-D8E893213254}" dt="2025-06-11T13:26:35.900" v="4135" actId="1076"/>
          <ac:spMkLst>
            <pc:docMk/>
            <pc:sldMk cId="2354241820" sldId="430"/>
            <ac:spMk id="9" creationId="{B576A5C8-DE0C-2AF6-4DB1-9AFBED6DDEAE}"/>
          </ac:spMkLst>
        </pc:spChg>
        <pc:spChg chg="add mod">
          <ac:chgData name="Jian Chen (PGR)" userId="1b15290e-5e66-4e13-8762-4578f8e4d84a" providerId="ADAL" clId="{973A0B26-1511-490B-A994-D8E893213254}" dt="2025-06-11T09:59:55.005" v="2948" actId="1076"/>
          <ac:spMkLst>
            <pc:docMk/>
            <pc:sldMk cId="2354241820" sldId="430"/>
            <ac:spMk id="12" creationId="{68E7D11A-3217-C5FF-4B87-C4B839CA3752}"/>
          </ac:spMkLst>
        </pc:spChg>
        <pc:spChg chg="add mod">
          <ac:chgData name="Jian Chen (PGR)" userId="1b15290e-5e66-4e13-8762-4578f8e4d84a" providerId="ADAL" clId="{973A0B26-1511-490B-A994-D8E893213254}" dt="2025-06-11T09:59:55.005" v="2948" actId="1076"/>
          <ac:spMkLst>
            <pc:docMk/>
            <pc:sldMk cId="2354241820" sldId="430"/>
            <ac:spMk id="15" creationId="{9FD3266A-E2FB-2BDE-14F1-2839B818F119}"/>
          </ac:spMkLst>
        </pc:spChg>
        <pc:spChg chg="add mod">
          <ac:chgData name="Jian Chen (PGR)" userId="1b15290e-5e66-4e13-8762-4578f8e4d84a" providerId="ADAL" clId="{973A0B26-1511-490B-A994-D8E893213254}" dt="2025-06-11T13:26:21.524" v="4134" actId="17032"/>
          <ac:spMkLst>
            <pc:docMk/>
            <pc:sldMk cId="2354241820" sldId="430"/>
            <ac:spMk id="16" creationId="{A6B538B5-2836-D861-14A8-2168044145AE}"/>
          </ac:spMkLst>
        </pc:spChg>
        <pc:picChg chg="add mod">
          <ac:chgData name="Jian Chen (PGR)" userId="1b15290e-5e66-4e13-8762-4578f8e4d84a" providerId="ADAL" clId="{973A0B26-1511-490B-A994-D8E893213254}" dt="2025-06-11T09:59:55.005" v="2948" actId="1076"/>
          <ac:picMkLst>
            <pc:docMk/>
            <pc:sldMk cId="2354241820" sldId="430"/>
            <ac:picMk id="4" creationId="{6ADC4732-AC49-A44D-9639-22363DA5F8B3}"/>
          </ac:picMkLst>
        </pc:picChg>
        <pc:picChg chg="add mod">
          <ac:chgData name="Jian Chen (PGR)" userId="1b15290e-5e66-4e13-8762-4578f8e4d84a" providerId="ADAL" clId="{973A0B26-1511-490B-A994-D8E893213254}" dt="2025-06-11T09:59:55.005" v="2948" actId="1076"/>
          <ac:picMkLst>
            <pc:docMk/>
            <pc:sldMk cId="2354241820" sldId="430"/>
            <ac:picMk id="7" creationId="{68403470-9F2F-1DEE-E211-713114BBA1B6}"/>
          </ac:picMkLst>
        </pc:picChg>
        <pc:picChg chg="add mod">
          <ac:chgData name="Jian Chen (PGR)" userId="1b15290e-5e66-4e13-8762-4578f8e4d84a" providerId="ADAL" clId="{973A0B26-1511-490B-A994-D8E893213254}" dt="2025-06-11T09:59:55.005" v="2948" actId="1076"/>
          <ac:picMkLst>
            <pc:docMk/>
            <pc:sldMk cId="2354241820" sldId="430"/>
            <ac:picMk id="14" creationId="{5C1DF5AE-5073-2BE3-EF35-9913DD5FF2B4}"/>
          </ac:picMkLst>
        </pc:picChg>
      </pc:sldChg>
      <pc:sldChg chg="new del">
        <pc:chgData name="Jian Chen (PGR)" userId="1b15290e-5e66-4e13-8762-4578f8e4d84a" providerId="ADAL" clId="{973A0B26-1511-490B-A994-D8E893213254}" dt="2025-06-11T13:22:58.659" v="4123" actId="47"/>
        <pc:sldMkLst>
          <pc:docMk/>
          <pc:sldMk cId="1552207163" sldId="431"/>
        </pc:sldMkLst>
      </pc:sldChg>
      <pc:sldChg chg="add del">
        <pc:chgData name="Jian Chen (PGR)" userId="1b15290e-5e66-4e13-8762-4578f8e4d84a" providerId="ADAL" clId="{973A0B26-1511-490B-A994-D8E893213254}" dt="2025-06-11T09:38:36.145" v="2611" actId="47"/>
        <pc:sldMkLst>
          <pc:docMk/>
          <pc:sldMk cId="2719296421" sldId="431"/>
        </pc:sldMkLst>
      </pc:sldChg>
      <pc:sldChg chg="add del">
        <pc:chgData name="Jian Chen (PGR)" userId="1b15290e-5e66-4e13-8762-4578f8e4d84a" providerId="ADAL" clId="{973A0B26-1511-490B-A994-D8E893213254}" dt="2025-06-11T10:00:37.056" v="2952" actId="47"/>
        <pc:sldMkLst>
          <pc:docMk/>
          <pc:sldMk cId="2987119739" sldId="431"/>
        </pc:sldMkLst>
      </pc:sldChg>
      <pc:sldMasterChg chg="modSp mod modSldLayout">
        <pc:chgData name="Jian Chen (PGR)" userId="1b15290e-5e66-4e13-8762-4578f8e4d84a" providerId="ADAL" clId="{973A0B26-1511-490B-A994-D8E893213254}" dt="2025-06-10T10:05:22.500" v="156"/>
        <pc:sldMasterMkLst>
          <pc:docMk/>
          <pc:sldMasterMk cId="1173724224" sldId="2147484051"/>
        </pc:sldMasterMkLst>
        <pc:sldLayoutChg chg="addSp delSp modSp mod">
          <pc:chgData name="Jian Chen (PGR)" userId="1b15290e-5e66-4e13-8762-4578f8e4d84a" providerId="ADAL" clId="{973A0B26-1511-490B-A994-D8E893213254}" dt="2025-06-10T10:05:18.746" v="154"/>
          <pc:sldLayoutMkLst>
            <pc:docMk/>
            <pc:sldMasterMk cId="1173724224" sldId="2147484051"/>
            <pc:sldLayoutMk cId="3406096827" sldId="2147483937"/>
          </pc:sldLayoutMkLst>
        </pc:sldLayoutChg>
        <pc:sldLayoutChg chg="addSp delSp modSp mod">
          <pc:chgData name="Jian Chen (PGR)" userId="1b15290e-5e66-4e13-8762-4578f8e4d84a" providerId="ADAL" clId="{973A0B26-1511-490B-A994-D8E893213254}" dt="2025-06-10T10:05:22.500" v="156"/>
          <pc:sldLayoutMkLst>
            <pc:docMk/>
            <pc:sldMasterMk cId="1173724224" sldId="2147484051"/>
            <pc:sldLayoutMk cId="21138635" sldId="2147483940"/>
          </pc:sldLayoutMkLst>
        </pc:sldLayoutChg>
        <pc:sldLayoutChg chg="modSp mod">
          <pc:chgData name="Jian Chen (PGR)" userId="1b15290e-5e66-4e13-8762-4578f8e4d84a" providerId="ADAL" clId="{973A0B26-1511-490B-A994-D8E893213254}" dt="2025-06-10T10:05:09.358" v="152" actId="6549"/>
          <pc:sldLayoutMkLst>
            <pc:docMk/>
            <pc:sldMasterMk cId="1173724224" sldId="2147484051"/>
            <pc:sldLayoutMk cId="1760895646" sldId="2147484070"/>
          </pc:sldLayoutMkLst>
        </pc:sldLayoutChg>
      </pc:sldMasterChg>
    </pc:docChg>
  </pc:docChgLst>
  <pc:docChgLst>
    <pc:chgData name="Jian Chen (PGR)" userId="1b15290e-5e66-4e13-8762-4578f8e4d84a" providerId="ADAL" clId="{D62BCC6D-4394-4590-86BD-A6E2D7CF0C48}"/>
    <pc:docChg chg="modSld">
      <pc:chgData name="Jian Chen (PGR)" userId="1b15290e-5e66-4e13-8762-4578f8e4d84a" providerId="ADAL" clId="{D62BCC6D-4394-4590-86BD-A6E2D7CF0C48}" dt="2025-06-13T11:56:53.004" v="1"/>
      <pc:docMkLst>
        <pc:docMk/>
      </pc:docMkLst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348533691" sldId="339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1127887348" sldId="370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103367058" sldId="382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2580568441" sldId="405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1228958437" sldId="408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3415162006" sldId="413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2706553327" sldId="414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3998931887" sldId="415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3444510456" sldId="416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848332483" sldId="417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1120271946" sldId="418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4001527909" sldId="419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1594618470" sldId="420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3131876281" sldId="422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4084310474" sldId="423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3247769327" sldId="424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3193781196" sldId="425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4135847548" sldId="426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97844953" sldId="427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2005862531" sldId="429"/>
        </pc:sldMkLst>
      </pc:sldChg>
      <pc:sldChg chg="modTransition">
        <pc:chgData name="Jian Chen (PGR)" userId="1b15290e-5e66-4e13-8762-4578f8e4d84a" providerId="ADAL" clId="{D62BCC6D-4394-4590-86BD-A6E2D7CF0C48}" dt="2025-06-13T11:56:53.004" v="1"/>
        <pc:sldMkLst>
          <pc:docMk/>
          <pc:sldMk cId="2354241820" sldId="430"/>
        </pc:sldMkLst>
      </pc:sldChg>
    </pc:docChg>
  </pc:docChgLst>
  <pc:docChgLst>
    <pc:chgData name="Jian Chen (PGR)" userId="1b15290e-5e66-4e13-8762-4578f8e4d84a" providerId="ADAL" clId="{280B8C97-3F3A-422D-88C7-A33DFE9083B6}"/>
    <pc:docChg chg="undo custSel modSld modMainMaster">
      <pc:chgData name="Jian Chen (PGR)" userId="1b15290e-5e66-4e13-8762-4578f8e4d84a" providerId="ADAL" clId="{280B8C97-3F3A-422D-88C7-A33DFE9083B6}" dt="2025-07-08T06:16:35.409" v="127"/>
      <pc:docMkLst>
        <pc:docMk/>
      </pc:docMkLst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348533691" sldId="339"/>
        </pc:sldMkLst>
      </pc:sldChg>
      <pc:sldChg chg="addSp modSp mod modTransition">
        <pc:chgData name="Jian Chen (PGR)" userId="1b15290e-5e66-4e13-8762-4578f8e4d84a" providerId="ADAL" clId="{280B8C97-3F3A-422D-88C7-A33DFE9083B6}" dt="2025-07-08T06:16:35.409" v="127"/>
        <pc:sldMkLst>
          <pc:docMk/>
          <pc:sldMk cId="1127887348" sldId="370"/>
        </pc:sldMkLst>
        <pc:picChg chg="add mod">
          <ac:chgData name="Jian Chen (PGR)" userId="1b15290e-5e66-4e13-8762-4578f8e4d84a" providerId="ADAL" clId="{280B8C97-3F3A-422D-88C7-A33DFE9083B6}" dt="2025-07-05T11:23:29.361" v="20" actId="1076"/>
          <ac:picMkLst>
            <pc:docMk/>
            <pc:sldMk cId="1127887348" sldId="370"/>
            <ac:picMk id="5" creationId="{EC496F7C-EDD8-EA1E-AE81-60336DC5244C}"/>
          </ac:picMkLst>
        </pc:picChg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2580568441" sldId="405"/>
        </pc:sldMkLst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1228958437" sldId="408"/>
        </pc:sldMkLst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3415162006" sldId="413"/>
        </pc:sldMkLst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2706553327" sldId="414"/>
        </pc:sldMkLst>
      </pc:sldChg>
      <pc:sldChg chg="addSp modSp mod modTransition">
        <pc:chgData name="Jian Chen (PGR)" userId="1b15290e-5e66-4e13-8762-4578f8e4d84a" providerId="ADAL" clId="{280B8C97-3F3A-422D-88C7-A33DFE9083B6}" dt="2025-07-08T06:16:35.409" v="127"/>
        <pc:sldMkLst>
          <pc:docMk/>
          <pc:sldMk cId="3998931887" sldId="415"/>
        </pc:sldMkLst>
        <pc:spChg chg="add mod">
          <ac:chgData name="Jian Chen (PGR)" userId="1b15290e-5e66-4e13-8762-4578f8e4d84a" providerId="ADAL" clId="{280B8C97-3F3A-422D-88C7-A33DFE9083B6}" dt="2025-07-08T05:44:43.024" v="124" actId="1076"/>
          <ac:spMkLst>
            <pc:docMk/>
            <pc:sldMk cId="3998931887" sldId="415"/>
            <ac:spMk id="5" creationId="{53D00BFB-FD1F-251C-FC3B-DB23B05E030B}"/>
          </ac:spMkLst>
        </pc:spChg>
        <pc:spChg chg="mod">
          <ac:chgData name="Jian Chen (PGR)" userId="1b15290e-5e66-4e13-8762-4578f8e4d84a" providerId="ADAL" clId="{280B8C97-3F3A-422D-88C7-A33DFE9083B6}" dt="2025-07-08T05:44:23.090" v="122" actId="14100"/>
          <ac:spMkLst>
            <pc:docMk/>
            <pc:sldMk cId="3998931887" sldId="415"/>
            <ac:spMk id="18" creationId="{08165634-4F92-EA45-71BF-CFD53D20DA9C}"/>
          </ac:spMkLst>
        </pc:spChg>
        <pc:spChg chg="mod">
          <ac:chgData name="Jian Chen (PGR)" userId="1b15290e-5e66-4e13-8762-4578f8e4d84a" providerId="ADAL" clId="{280B8C97-3F3A-422D-88C7-A33DFE9083B6}" dt="2025-07-08T05:44:23.090" v="122" actId="14100"/>
          <ac:spMkLst>
            <pc:docMk/>
            <pc:sldMk cId="3998931887" sldId="415"/>
            <ac:spMk id="19" creationId="{E7ADF7C6-2DE8-0BE3-B343-0697118EABE6}"/>
          </ac:spMkLst>
        </pc:spChg>
        <pc:grpChg chg="mod">
          <ac:chgData name="Jian Chen (PGR)" userId="1b15290e-5e66-4e13-8762-4578f8e4d84a" providerId="ADAL" clId="{280B8C97-3F3A-422D-88C7-A33DFE9083B6}" dt="2025-07-08T05:44:23.090" v="122" actId="14100"/>
          <ac:grpSpMkLst>
            <pc:docMk/>
            <pc:sldMk cId="3998931887" sldId="415"/>
            <ac:grpSpMk id="3" creationId="{D9ACA64B-F444-6ADD-04BC-E40C16618D76}"/>
          </ac:grpSpMkLst>
        </pc:grpChg>
        <pc:picChg chg="ord">
          <ac:chgData name="Jian Chen (PGR)" userId="1b15290e-5e66-4e13-8762-4578f8e4d84a" providerId="ADAL" clId="{280B8C97-3F3A-422D-88C7-A33DFE9083B6}" dt="2025-07-08T05:44:11.689" v="120" actId="167"/>
          <ac:picMkLst>
            <pc:docMk/>
            <pc:sldMk cId="3998931887" sldId="415"/>
            <ac:picMk id="15" creationId="{47566A74-7F69-22A8-7762-ADFB49749F5C}"/>
          </ac:picMkLst>
        </pc:picChg>
        <pc:picChg chg="mod">
          <ac:chgData name="Jian Chen (PGR)" userId="1b15290e-5e66-4e13-8762-4578f8e4d84a" providerId="ADAL" clId="{280B8C97-3F3A-422D-88C7-A33DFE9083B6}" dt="2025-07-08T05:44:23.090" v="122" actId="14100"/>
          <ac:picMkLst>
            <pc:docMk/>
            <pc:sldMk cId="3998931887" sldId="415"/>
            <ac:picMk id="16" creationId="{6EBF8A76-39A9-C326-AE8A-5B0BCB8B6AC3}"/>
          </ac:picMkLst>
        </pc:picChg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3444510456" sldId="416"/>
        </pc:sldMkLst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1120271946" sldId="418"/>
        </pc:sldMkLst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4001527909" sldId="419"/>
        </pc:sldMkLst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1594618470" sldId="420"/>
        </pc:sldMkLst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3247769327" sldId="424"/>
        </pc:sldMkLst>
      </pc:sldChg>
      <pc:sldChg chg="modSp mod modTransition">
        <pc:chgData name="Jian Chen (PGR)" userId="1b15290e-5e66-4e13-8762-4578f8e4d84a" providerId="ADAL" clId="{280B8C97-3F3A-422D-88C7-A33DFE9083B6}" dt="2025-07-08T06:16:35.409" v="127"/>
        <pc:sldMkLst>
          <pc:docMk/>
          <pc:sldMk cId="3193781196" sldId="425"/>
        </pc:sldMkLst>
        <pc:spChg chg="mod">
          <ac:chgData name="Jian Chen (PGR)" userId="1b15290e-5e66-4e13-8762-4578f8e4d84a" providerId="ADAL" clId="{280B8C97-3F3A-422D-88C7-A33DFE9083B6}" dt="2025-07-08T05:24:28.332" v="69" actId="20577"/>
          <ac:spMkLst>
            <pc:docMk/>
            <pc:sldMk cId="3193781196" sldId="425"/>
            <ac:spMk id="8" creationId="{53EF9F71-D8F8-F826-D59C-7318FEEA3239}"/>
          </ac:spMkLst>
        </pc:spChg>
        <pc:spChg chg="mod">
          <ac:chgData name="Jian Chen (PGR)" userId="1b15290e-5e66-4e13-8762-4578f8e4d84a" providerId="ADAL" clId="{280B8C97-3F3A-422D-88C7-A33DFE9083B6}" dt="2025-07-08T05:24:44.182" v="71" actId="14100"/>
          <ac:spMkLst>
            <pc:docMk/>
            <pc:sldMk cId="3193781196" sldId="425"/>
            <ac:spMk id="10" creationId="{48919DD4-6F77-6ABC-7A83-FF1D13A95933}"/>
          </ac:spMkLst>
        </pc:spChg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4135847548" sldId="426"/>
        </pc:sldMkLst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97844953" sldId="427"/>
        </pc:sldMkLst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2005862531" sldId="429"/>
        </pc:sldMkLst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2354241820" sldId="430"/>
        </pc:sldMkLst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709305343" sldId="432"/>
        </pc:sldMkLst>
      </pc:sldChg>
      <pc:sldChg chg="modSp mod modTransition">
        <pc:chgData name="Jian Chen (PGR)" userId="1b15290e-5e66-4e13-8762-4578f8e4d84a" providerId="ADAL" clId="{280B8C97-3F3A-422D-88C7-A33DFE9083B6}" dt="2025-07-08T06:16:35.409" v="127"/>
        <pc:sldMkLst>
          <pc:docMk/>
          <pc:sldMk cId="4254529918" sldId="433"/>
        </pc:sldMkLst>
        <pc:spChg chg="mod">
          <ac:chgData name="Jian Chen (PGR)" userId="1b15290e-5e66-4e13-8762-4578f8e4d84a" providerId="ADAL" clId="{280B8C97-3F3A-422D-88C7-A33DFE9083B6}" dt="2025-07-08T05:22:32.311" v="67" actId="20577"/>
          <ac:spMkLst>
            <pc:docMk/>
            <pc:sldMk cId="4254529918" sldId="433"/>
            <ac:spMk id="234" creationId="{6BE6A967-CCEA-63C1-5533-ADECADA96215}"/>
          </ac:spMkLst>
        </pc:spChg>
      </pc:sldChg>
      <pc:sldChg chg="modSp mod modTransition">
        <pc:chgData name="Jian Chen (PGR)" userId="1b15290e-5e66-4e13-8762-4578f8e4d84a" providerId="ADAL" clId="{280B8C97-3F3A-422D-88C7-A33DFE9083B6}" dt="2025-07-08T06:16:35.409" v="127"/>
        <pc:sldMkLst>
          <pc:docMk/>
          <pc:sldMk cId="757720026" sldId="434"/>
        </pc:sldMkLst>
        <pc:spChg chg="mod">
          <ac:chgData name="Jian Chen (PGR)" userId="1b15290e-5e66-4e13-8762-4578f8e4d84a" providerId="ADAL" clId="{280B8C97-3F3A-422D-88C7-A33DFE9083B6}" dt="2025-07-08T05:34:12.559" v="75" actId="20577"/>
          <ac:spMkLst>
            <pc:docMk/>
            <pc:sldMk cId="757720026" sldId="434"/>
            <ac:spMk id="96" creationId="{2384FB04-14EC-6A68-8670-BBE97B71F2AB}"/>
          </ac:spMkLst>
        </pc:spChg>
        <pc:spChg chg="mod">
          <ac:chgData name="Jian Chen (PGR)" userId="1b15290e-5e66-4e13-8762-4578f8e4d84a" providerId="ADAL" clId="{280B8C97-3F3A-422D-88C7-A33DFE9083B6}" dt="2025-07-08T05:34:09.884" v="74" actId="20577"/>
          <ac:spMkLst>
            <pc:docMk/>
            <pc:sldMk cId="757720026" sldId="434"/>
            <ac:spMk id="98" creationId="{91AFC0FC-AB91-69D4-ACCE-FC56C125D99C}"/>
          </ac:spMkLst>
        </pc:spChg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282787198" sldId="435"/>
        </pc:sldMkLst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1071590107" sldId="438"/>
        </pc:sldMkLst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3670629822" sldId="439"/>
        </pc:sldMkLst>
      </pc:sldChg>
      <pc:sldChg chg="modSp mod modTransition">
        <pc:chgData name="Jian Chen (PGR)" userId="1b15290e-5e66-4e13-8762-4578f8e4d84a" providerId="ADAL" clId="{280B8C97-3F3A-422D-88C7-A33DFE9083B6}" dt="2025-07-08T06:16:35.409" v="127"/>
        <pc:sldMkLst>
          <pc:docMk/>
          <pc:sldMk cId="2518301031" sldId="440"/>
        </pc:sldMkLst>
        <pc:spChg chg="mod">
          <ac:chgData name="Jian Chen (PGR)" userId="1b15290e-5e66-4e13-8762-4578f8e4d84a" providerId="ADAL" clId="{280B8C97-3F3A-422D-88C7-A33DFE9083B6}" dt="2025-07-08T05:36:24.877" v="78" actId="20577"/>
          <ac:spMkLst>
            <pc:docMk/>
            <pc:sldMk cId="2518301031" sldId="440"/>
            <ac:spMk id="11" creationId="{FF5A534B-F94E-351E-6C2F-0794330F7470}"/>
          </ac:spMkLst>
        </pc:spChg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4177280314" sldId="441"/>
        </pc:sldMkLst>
      </pc:sldChg>
      <pc:sldChg chg="modTransition">
        <pc:chgData name="Jian Chen (PGR)" userId="1b15290e-5e66-4e13-8762-4578f8e4d84a" providerId="ADAL" clId="{280B8C97-3F3A-422D-88C7-A33DFE9083B6}" dt="2025-07-08T06:16:35.409" v="127"/>
        <pc:sldMkLst>
          <pc:docMk/>
          <pc:sldMk cId="3498272107" sldId="442"/>
        </pc:sldMkLst>
      </pc:sldChg>
      <pc:sldMasterChg chg="addSp delSp modSp mod">
        <pc:chgData name="Jian Chen (PGR)" userId="1b15290e-5e66-4e13-8762-4578f8e4d84a" providerId="ADAL" clId="{280B8C97-3F3A-422D-88C7-A33DFE9083B6}" dt="2025-07-05T11:26:01.164" v="48"/>
        <pc:sldMasterMkLst>
          <pc:docMk/>
          <pc:sldMasterMk cId="1360380628" sldId="2147484072"/>
        </pc:sldMasterMkLst>
        <pc:picChg chg="add del">
          <ac:chgData name="Jian Chen (PGR)" userId="1b15290e-5e66-4e13-8762-4578f8e4d84a" providerId="ADAL" clId="{280B8C97-3F3A-422D-88C7-A33DFE9083B6}" dt="2025-07-05T11:26:00.312" v="47" actId="478"/>
          <ac:picMkLst>
            <pc:docMk/>
            <pc:sldMasterMk cId="1360380628" sldId="2147484072"/>
            <ac:picMk id="39" creationId="{E927785A-D1B5-A056-1D57-6285CBD6CE72}"/>
          </ac:picMkLst>
        </pc:picChg>
      </pc:sldMasterChg>
    </pc:docChg>
  </pc:docChgLst>
  <pc:docChgLst>
    <pc:chgData name="Jian Chen (PGR)" userId="1b15290e-5e66-4e13-8762-4578f8e4d84a" providerId="ADAL" clId="{E2AC125E-F563-431B-B31F-13AE817886C5}"/>
    <pc:docChg chg="undo custSel addSld delSld modSld sldOrd modMainMaster modShowInfo">
      <pc:chgData name="Jian Chen (PGR)" userId="1b15290e-5e66-4e13-8762-4578f8e4d84a" providerId="ADAL" clId="{E2AC125E-F563-431B-B31F-13AE817886C5}" dt="2025-06-20T10:00:38.223" v="3105" actId="6549"/>
      <pc:docMkLst>
        <pc:docMk/>
      </pc:docMkLst>
      <pc:sldChg chg="modSp mod or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348533691" sldId="339"/>
        </pc:sldMkLst>
        <pc:spChg chg="mod">
          <ac:chgData name="Jian Chen (PGR)" userId="1b15290e-5e66-4e13-8762-4578f8e4d84a" providerId="ADAL" clId="{E2AC125E-F563-431B-B31F-13AE817886C5}" dt="2025-06-19T10:13:06.131" v="745"/>
          <ac:spMkLst>
            <pc:docMk/>
            <pc:sldMk cId="348533691" sldId="339"/>
            <ac:spMk id="2" creationId="{B8CFA5D0-B6A2-4923-A48F-5B1385EAC8A9}"/>
          </ac:spMkLst>
        </pc:spChg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348533691" sldId="339"/>
            <ac:spMk id="6" creationId="{E4F196B6-F0A5-4B6F-8431-FE27AF7AFB74}"/>
          </ac:spMkLst>
        </pc:spChg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348533691" sldId="339"/>
            <ac:spMk id="7" creationId="{CA51A289-297F-484D-B83D-939A5E6EE8D0}"/>
          </ac:spMkLst>
        </pc:spChg>
      </pc:sldChg>
      <pc:sldChg chg="addSp delSp modSp mod modTransition setBg addAnim delAnim modAnim modNotesTx">
        <pc:chgData name="Jian Chen (PGR)" userId="1b15290e-5e66-4e13-8762-4578f8e4d84a" providerId="ADAL" clId="{E2AC125E-F563-431B-B31F-13AE817886C5}" dt="2025-06-20T09:58:49.088" v="3029" actId="1038"/>
        <pc:sldMkLst>
          <pc:docMk/>
          <pc:sldMk cId="1127887348" sldId="370"/>
        </pc:sldMkLst>
        <pc:spChg chg="mod">
          <ac:chgData name="Jian Chen (PGR)" userId="1b15290e-5e66-4e13-8762-4578f8e4d84a" providerId="ADAL" clId="{E2AC125E-F563-431B-B31F-13AE817886C5}" dt="2025-06-19T10:00:42.481" v="479" actId="207"/>
          <ac:spMkLst>
            <pc:docMk/>
            <pc:sldMk cId="1127887348" sldId="370"/>
            <ac:spMk id="2" creationId="{DB551A8B-14CD-4831-8952-5973629233E6}"/>
          </ac:spMkLst>
        </pc:spChg>
        <pc:spChg chg="mod">
          <ac:chgData name="Jian Chen (PGR)" userId="1b15290e-5e66-4e13-8762-4578f8e4d84a" providerId="ADAL" clId="{E2AC125E-F563-431B-B31F-13AE817886C5}" dt="2025-06-19T13:38:37.167" v="2881" actId="20577"/>
          <ac:spMkLst>
            <pc:docMk/>
            <pc:sldMk cId="1127887348" sldId="370"/>
            <ac:spMk id="3" creationId="{93486081-8F55-4E45-BCF3-2703F253EE8C}"/>
          </ac:spMkLst>
        </pc:spChg>
        <pc:spChg chg="add mod">
          <ac:chgData name="Jian Chen (PGR)" userId="1b15290e-5e66-4e13-8762-4578f8e4d84a" providerId="ADAL" clId="{E2AC125E-F563-431B-B31F-13AE817886C5}" dt="2025-06-19T10:01:10.723" v="482" actId="207"/>
          <ac:spMkLst>
            <pc:docMk/>
            <pc:sldMk cId="1127887348" sldId="370"/>
            <ac:spMk id="7" creationId="{005ED4B2-2C10-52A6-27C5-D5DBD35F1916}"/>
          </ac:spMkLst>
        </pc:spChg>
        <pc:spChg chg="add">
          <ac:chgData name="Jian Chen (PGR)" userId="1b15290e-5e66-4e13-8762-4578f8e4d84a" providerId="ADAL" clId="{E2AC125E-F563-431B-B31F-13AE817886C5}" dt="2025-06-19T09:40:16.540" v="323" actId="26606"/>
          <ac:spMkLst>
            <pc:docMk/>
            <pc:sldMk cId="1127887348" sldId="370"/>
            <ac:spMk id="8" creationId="{57ABABA7-0420-4200-9B65-1C1967CE9373}"/>
          </ac:spMkLst>
        </pc:spChg>
        <pc:spChg chg="add">
          <ac:chgData name="Jian Chen (PGR)" userId="1b15290e-5e66-4e13-8762-4578f8e4d84a" providerId="ADAL" clId="{E2AC125E-F563-431B-B31F-13AE817886C5}" dt="2025-06-19T09:40:16.540" v="323" actId="26606"/>
          <ac:spMkLst>
            <pc:docMk/>
            <pc:sldMk cId="1127887348" sldId="370"/>
            <ac:spMk id="10" creationId="{A317EBE3-FF86-4DA1-BC9A-331F7F2144E9}"/>
          </ac:spMkLst>
        </pc:spChg>
        <pc:spChg chg="add mod">
          <ac:chgData name="Jian Chen (PGR)" userId="1b15290e-5e66-4e13-8762-4578f8e4d84a" providerId="ADAL" clId="{E2AC125E-F563-431B-B31F-13AE817886C5}" dt="2025-06-19T13:38:12.927" v="2869" actId="207"/>
          <ac:spMkLst>
            <pc:docMk/>
            <pc:sldMk cId="1127887348" sldId="370"/>
            <ac:spMk id="28" creationId="{AB32618D-8EB2-4036-2EB9-A128028CDAF8}"/>
          </ac:spMkLst>
        </pc:spChg>
        <pc:grpChg chg="add">
          <ac:chgData name="Jian Chen (PGR)" userId="1b15290e-5e66-4e13-8762-4578f8e4d84a" providerId="ADAL" clId="{E2AC125E-F563-431B-B31F-13AE817886C5}" dt="2025-06-19T09:40:16.540" v="323" actId="26606"/>
          <ac:grpSpMkLst>
            <pc:docMk/>
            <pc:sldMk cId="1127887348" sldId="370"/>
            <ac:grpSpMk id="14" creationId="{7A03E380-9CD1-4ABA-A763-9F9D252B8908}"/>
          </ac:grpSpMkLst>
        </pc:grpChg>
        <pc:grpChg chg="add mod">
          <ac:chgData name="Jian Chen (PGR)" userId="1b15290e-5e66-4e13-8762-4578f8e4d84a" providerId="ADAL" clId="{E2AC125E-F563-431B-B31F-13AE817886C5}" dt="2025-06-19T10:00:56.682" v="480" actId="1076"/>
          <ac:grpSpMkLst>
            <pc:docMk/>
            <pc:sldMk cId="1127887348" sldId="370"/>
            <ac:grpSpMk id="27" creationId="{9733CA95-BD10-A14E-216F-06A0B9885242}"/>
          </ac:grpSpMkLst>
        </pc:grpChg>
        <pc:picChg chg="add mod">
          <ac:chgData name="Jian Chen (PGR)" userId="1b15290e-5e66-4e13-8762-4578f8e4d84a" providerId="ADAL" clId="{E2AC125E-F563-431B-B31F-13AE817886C5}" dt="2025-06-19T09:50:21.413" v="371" actId="164"/>
          <ac:picMkLst>
            <pc:docMk/>
            <pc:sldMk cId="1127887348" sldId="370"/>
            <ac:picMk id="4" creationId="{A16D3268-9386-F55F-FF5D-7C0110A45A09}"/>
          </ac:picMkLst>
        </pc:picChg>
        <pc:picChg chg="add mod">
          <ac:chgData name="Jian Chen (PGR)" userId="1b15290e-5e66-4e13-8762-4578f8e4d84a" providerId="ADAL" clId="{E2AC125E-F563-431B-B31F-13AE817886C5}" dt="2025-06-20T09:58:49.088" v="3029" actId="1038"/>
          <ac:picMkLst>
            <pc:docMk/>
            <pc:sldMk cId="1127887348" sldId="370"/>
            <ac:picMk id="6" creationId="{82FDCBCC-089F-5FAA-73B7-4F6F077B7572}"/>
          </ac:picMkLst>
        </pc:picChg>
        <pc:cxnChg chg="add">
          <ac:chgData name="Jian Chen (PGR)" userId="1b15290e-5e66-4e13-8762-4578f8e4d84a" providerId="ADAL" clId="{E2AC125E-F563-431B-B31F-13AE817886C5}" dt="2025-06-19T09:40:16.540" v="323" actId="26606"/>
          <ac:cxnSpMkLst>
            <pc:docMk/>
            <pc:sldMk cId="1127887348" sldId="370"/>
            <ac:cxnSpMk id="12" creationId="{34D43EC1-35FA-4FC3-8526-F655CEB09D9C}"/>
          </ac:cxnSpMkLst>
        </pc:cxnChg>
      </pc:sldChg>
      <pc:sldChg chg="modSp del mod">
        <pc:chgData name="Jian Chen (PGR)" userId="1b15290e-5e66-4e13-8762-4578f8e4d84a" providerId="ADAL" clId="{E2AC125E-F563-431B-B31F-13AE817886C5}" dt="2025-06-19T11:03:37.730" v="1330" actId="47"/>
        <pc:sldMkLst>
          <pc:docMk/>
          <pc:sldMk cId="103367058" sldId="382"/>
        </pc:sldMkLst>
      </pc:sldChg>
      <pc:sldChg chg="addSp delSp modSp mod modTransition modClrScheme chgLayout">
        <pc:chgData name="Jian Chen (PGR)" userId="1b15290e-5e66-4e13-8762-4578f8e4d84a" providerId="ADAL" clId="{E2AC125E-F563-431B-B31F-13AE817886C5}" dt="2025-06-20T09:51:43.918" v="2947"/>
        <pc:sldMkLst>
          <pc:docMk/>
          <pc:sldMk cId="2580568441" sldId="405"/>
        </pc:sldMkLst>
        <pc:spChg chg="add mod">
          <ac:chgData name="Jian Chen (PGR)" userId="1b15290e-5e66-4e13-8762-4578f8e4d84a" providerId="ADAL" clId="{E2AC125E-F563-431B-B31F-13AE817886C5}" dt="2025-06-19T10:12:39.707" v="743" actId="164"/>
          <ac:spMkLst>
            <pc:docMk/>
            <pc:sldMk cId="2580568441" sldId="405"/>
            <ac:spMk id="2" creationId="{C9AB2A64-4472-AFC6-D33C-50BCD4F4798B}"/>
          </ac:spMkLst>
        </pc:spChg>
        <pc:spChg chg="mod topLvl">
          <ac:chgData name="Jian Chen (PGR)" userId="1b15290e-5e66-4e13-8762-4578f8e4d84a" providerId="ADAL" clId="{E2AC125E-F563-431B-B31F-13AE817886C5}" dt="2025-06-19T10:12:39.707" v="743" actId="164"/>
          <ac:spMkLst>
            <pc:docMk/>
            <pc:sldMk cId="2580568441" sldId="405"/>
            <ac:spMk id="7" creationId="{6FC4F962-8417-E6CB-8182-AEB9D12C9C18}"/>
          </ac:spMkLst>
        </pc:spChg>
        <pc:spChg chg="mod topLvl">
          <ac:chgData name="Jian Chen (PGR)" userId="1b15290e-5e66-4e13-8762-4578f8e4d84a" providerId="ADAL" clId="{E2AC125E-F563-431B-B31F-13AE817886C5}" dt="2025-06-19T10:12:39.707" v="743" actId="164"/>
          <ac:spMkLst>
            <pc:docMk/>
            <pc:sldMk cId="2580568441" sldId="405"/>
            <ac:spMk id="8" creationId="{3596E650-2ED1-B009-31B0-63F593540B7C}"/>
          </ac:spMkLst>
        </pc:spChg>
        <pc:spChg chg="mod topLvl">
          <ac:chgData name="Jian Chen (PGR)" userId="1b15290e-5e66-4e13-8762-4578f8e4d84a" providerId="ADAL" clId="{E2AC125E-F563-431B-B31F-13AE817886C5}" dt="2025-06-19T10:12:39.707" v="743" actId="164"/>
          <ac:spMkLst>
            <pc:docMk/>
            <pc:sldMk cId="2580568441" sldId="405"/>
            <ac:spMk id="9" creationId="{021464F5-EE3C-864F-851C-BA6C941D3963}"/>
          </ac:spMkLst>
        </pc:spChg>
        <pc:spChg chg="mod topLvl">
          <ac:chgData name="Jian Chen (PGR)" userId="1b15290e-5e66-4e13-8762-4578f8e4d84a" providerId="ADAL" clId="{E2AC125E-F563-431B-B31F-13AE817886C5}" dt="2025-06-19T10:12:39.707" v="743" actId="164"/>
          <ac:spMkLst>
            <pc:docMk/>
            <pc:sldMk cId="2580568441" sldId="405"/>
            <ac:spMk id="12" creationId="{2B647003-45D9-B567-2F7D-7005828E8E52}"/>
          </ac:spMkLst>
        </pc:spChg>
        <pc:grpChg chg="add mod">
          <ac:chgData name="Jian Chen (PGR)" userId="1b15290e-5e66-4e13-8762-4578f8e4d84a" providerId="ADAL" clId="{E2AC125E-F563-431B-B31F-13AE817886C5}" dt="2025-06-19T10:12:42.599" v="744" actId="1076"/>
          <ac:grpSpMkLst>
            <pc:docMk/>
            <pc:sldMk cId="2580568441" sldId="405"/>
            <ac:grpSpMk id="5" creationId="{0C495CCF-A44D-B432-17AE-F84D4F4BE265}"/>
          </ac:grpSpMkLst>
        </pc:grpChg>
      </pc:sldChg>
      <pc:sldChg chg="modSp mo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1228958437" sldId="408"/>
        </pc:sldMkLst>
        <pc:spChg chg="mod">
          <ac:chgData name="Jian Chen (PGR)" userId="1b15290e-5e66-4e13-8762-4578f8e4d84a" providerId="ADAL" clId="{E2AC125E-F563-431B-B31F-13AE817886C5}" dt="2025-06-19T10:55:33.336" v="1198"/>
          <ac:spMkLst>
            <pc:docMk/>
            <pc:sldMk cId="1228958437" sldId="408"/>
            <ac:spMk id="2" creationId="{3B8BD369-FE18-A4D6-19F1-AD4EC97AC41E}"/>
          </ac:spMkLst>
        </pc:spChg>
        <pc:spChg chg="mod">
          <ac:chgData name="Jian Chen (PGR)" userId="1b15290e-5e66-4e13-8762-4578f8e4d84a" providerId="ADAL" clId="{E2AC125E-F563-431B-B31F-13AE817886C5}" dt="2025-06-19T12:40:09.646" v="2421" actId="20577"/>
          <ac:spMkLst>
            <pc:docMk/>
            <pc:sldMk cId="1228958437" sldId="408"/>
            <ac:spMk id="6" creationId="{C1D2CC60-D16D-C90A-B60A-4BE587018395}"/>
          </ac:spMkLst>
        </pc:spChg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1228958437" sldId="408"/>
            <ac:spMk id="7" creationId="{72C87D24-53A6-880A-A8A5-125ECF006F35}"/>
          </ac:spMkLst>
        </pc:spChg>
      </pc:sldChg>
      <pc:sldChg chg="addSp delSp modSp mod modTransition modClrScheme chgLayout">
        <pc:chgData name="Jian Chen (PGR)" userId="1b15290e-5e66-4e13-8762-4578f8e4d84a" providerId="ADAL" clId="{E2AC125E-F563-431B-B31F-13AE817886C5}" dt="2025-06-20T09:51:43.918" v="2947"/>
        <pc:sldMkLst>
          <pc:docMk/>
          <pc:sldMk cId="3415162006" sldId="413"/>
        </pc:sldMkLst>
        <pc:spChg chg="add mod">
          <ac:chgData name="Jian Chen (PGR)" userId="1b15290e-5e66-4e13-8762-4578f8e4d84a" providerId="ADAL" clId="{E2AC125E-F563-431B-B31F-13AE817886C5}" dt="2025-06-19T12:14:24.953" v="1882" actId="17032"/>
          <ac:spMkLst>
            <pc:docMk/>
            <pc:sldMk cId="3415162006" sldId="413"/>
            <ac:spMk id="3" creationId="{24FAB438-37B5-DAB9-126B-DE91F0ED492D}"/>
          </ac:spMkLst>
        </pc:spChg>
        <pc:spChg chg="mod">
          <ac:chgData name="Jian Chen (PGR)" userId="1b15290e-5e66-4e13-8762-4578f8e4d84a" providerId="ADAL" clId="{E2AC125E-F563-431B-B31F-13AE817886C5}" dt="2025-06-19T09:57:08.912" v="466" actId="208"/>
          <ac:spMkLst>
            <pc:docMk/>
            <pc:sldMk cId="3415162006" sldId="413"/>
            <ac:spMk id="6" creationId="{A1EC3351-8F2D-EB69-A214-FA05392876FE}"/>
          </ac:spMkLst>
        </pc:spChg>
        <pc:spChg chg="mod">
          <ac:chgData name="Jian Chen (PGR)" userId="1b15290e-5e66-4e13-8762-4578f8e4d84a" providerId="ADAL" clId="{E2AC125E-F563-431B-B31F-13AE817886C5}" dt="2025-06-19T10:44:32.974" v="1118" actId="115"/>
          <ac:spMkLst>
            <pc:docMk/>
            <pc:sldMk cId="3415162006" sldId="413"/>
            <ac:spMk id="10" creationId="{820E0422-9814-2A5F-B98A-E4BAF184C18D}"/>
          </ac:spMkLst>
        </pc:spChg>
        <pc:spChg chg="mod">
          <ac:chgData name="Jian Chen (PGR)" userId="1b15290e-5e66-4e13-8762-4578f8e4d84a" providerId="ADAL" clId="{E2AC125E-F563-431B-B31F-13AE817886C5}" dt="2025-06-19T12:14:38.394" v="1884" actId="207"/>
          <ac:spMkLst>
            <pc:docMk/>
            <pc:sldMk cId="3415162006" sldId="413"/>
            <ac:spMk id="11" creationId="{96D98002-A440-A960-BF26-21AB46EA0B5E}"/>
          </ac:spMkLst>
        </pc:spChg>
        <pc:grpChg chg="mod">
          <ac:chgData name="Jian Chen (PGR)" userId="1b15290e-5e66-4e13-8762-4578f8e4d84a" providerId="ADAL" clId="{E2AC125E-F563-431B-B31F-13AE817886C5}" dt="2025-06-19T10:03:40.074" v="506" actId="1076"/>
          <ac:grpSpMkLst>
            <pc:docMk/>
            <pc:sldMk cId="3415162006" sldId="413"/>
            <ac:grpSpMk id="7" creationId="{A0B5B17B-5BE1-97F5-2A4B-A94EABFD3881}"/>
          </ac:grpSpMkLst>
        </pc:grpChg>
      </pc:sldChg>
      <pc:sldChg chg="addSp delSp modSp mod modTransition setBg modClrScheme chgLayout">
        <pc:chgData name="Jian Chen (PGR)" userId="1b15290e-5e66-4e13-8762-4578f8e4d84a" providerId="ADAL" clId="{E2AC125E-F563-431B-B31F-13AE817886C5}" dt="2025-06-20T09:58:01.536" v="3024" actId="20577"/>
        <pc:sldMkLst>
          <pc:docMk/>
          <pc:sldMk cId="2706553327" sldId="414"/>
        </pc:sldMkLst>
        <pc:spChg chg="mod">
          <ac:chgData name="Jian Chen (PGR)" userId="1b15290e-5e66-4e13-8762-4578f8e4d84a" providerId="ADAL" clId="{E2AC125E-F563-431B-B31F-13AE817886C5}" dt="2025-06-19T11:04:32.378" v="1336" actId="207"/>
          <ac:spMkLst>
            <pc:docMk/>
            <pc:sldMk cId="2706553327" sldId="414"/>
            <ac:spMk id="3" creationId="{C6BF519E-DBC1-F358-B5A9-BF5C4FB0F232}"/>
          </ac:spMkLst>
        </pc:spChg>
        <pc:spChg chg="mod">
          <ac:chgData name="Jian Chen (PGR)" userId="1b15290e-5e66-4e13-8762-4578f8e4d84a" providerId="ADAL" clId="{E2AC125E-F563-431B-B31F-13AE817886C5}" dt="2025-06-19T11:06:57.977" v="1376" actId="207"/>
          <ac:spMkLst>
            <pc:docMk/>
            <pc:sldMk cId="2706553327" sldId="414"/>
            <ac:spMk id="4" creationId="{4C8FF699-4450-F307-A605-0581B7DBA975}"/>
          </ac:spMkLst>
        </pc:spChg>
        <pc:spChg chg="mod">
          <ac:chgData name="Jian Chen (PGR)" userId="1b15290e-5e66-4e13-8762-4578f8e4d84a" providerId="ADAL" clId="{E2AC125E-F563-431B-B31F-13AE817886C5}" dt="2025-06-19T11:04:13.031" v="1333"/>
          <ac:spMkLst>
            <pc:docMk/>
            <pc:sldMk cId="2706553327" sldId="414"/>
            <ac:spMk id="9" creationId="{9C540A89-C039-D707-77AE-91BD3E1C4F2C}"/>
          </ac:spMkLst>
        </pc:spChg>
        <pc:spChg chg="mod">
          <ac:chgData name="Jian Chen (PGR)" userId="1b15290e-5e66-4e13-8762-4578f8e4d84a" providerId="ADAL" clId="{E2AC125E-F563-431B-B31F-13AE817886C5}" dt="2025-06-20T09:58:01.536" v="3024" actId="20577"/>
          <ac:spMkLst>
            <pc:docMk/>
            <pc:sldMk cId="2706553327" sldId="414"/>
            <ac:spMk id="10" creationId="{820E0422-9814-2A5F-B98A-E4BAF184C18D}"/>
          </ac:spMkLst>
        </pc:spChg>
        <pc:grpChg chg="add mod">
          <ac:chgData name="Jian Chen (PGR)" userId="1b15290e-5e66-4e13-8762-4578f8e4d84a" providerId="ADAL" clId="{E2AC125E-F563-431B-B31F-13AE817886C5}" dt="2025-06-19T11:04:22.854" v="1335" actId="1076"/>
          <ac:grpSpMkLst>
            <pc:docMk/>
            <pc:sldMk cId="2706553327" sldId="414"/>
            <ac:grpSpMk id="2" creationId="{304FECCA-C4B6-6759-48A7-73380251FFC4}"/>
          </ac:grpSpMkLst>
        </pc:grpChg>
        <pc:picChg chg="mod">
          <ac:chgData name="Jian Chen (PGR)" userId="1b15290e-5e66-4e13-8762-4578f8e4d84a" providerId="ADAL" clId="{E2AC125E-F563-431B-B31F-13AE817886C5}" dt="2025-06-19T11:04:13.031" v="1333"/>
          <ac:picMkLst>
            <pc:docMk/>
            <pc:sldMk cId="2706553327" sldId="414"/>
            <ac:picMk id="8" creationId="{7DE6FE8D-AE26-8FDB-A18A-19FD7DE9C2D2}"/>
          </ac:picMkLst>
        </pc:picChg>
      </pc:sldChg>
      <pc:sldChg chg="addSp modSp mo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3998931887" sldId="415"/>
        </pc:sldMkLst>
        <pc:spChg chg="mod">
          <ac:chgData name="Jian Chen (PGR)" userId="1b15290e-5e66-4e13-8762-4578f8e4d84a" providerId="ADAL" clId="{E2AC125E-F563-431B-B31F-13AE817886C5}" dt="2025-06-19T10:13:17.266" v="748" actId="207"/>
          <ac:spMkLst>
            <pc:docMk/>
            <pc:sldMk cId="3998931887" sldId="415"/>
            <ac:spMk id="2" creationId="{D0CFBB77-D01D-DAB6-C17F-0CB7B483389E}"/>
          </ac:spMkLst>
        </pc:spChg>
        <pc:spChg chg="add mod ord">
          <ac:chgData name="Jian Chen (PGR)" userId="1b15290e-5e66-4e13-8762-4578f8e4d84a" providerId="ADAL" clId="{E2AC125E-F563-431B-B31F-13AE817886C5}" dt="2025-06-19T12:50:10.576" v="2692" actId="14100"/>
          <ac:spMkLst>
            <pc:docMk/>
            <pc:sldMk cId="3998931887" sldId="415"/>
            <ac:spMk id="4" creationId="{D08D7D2E-1739-B964-6D24-58F7E8130730}"/>
          </ac:spMkLst>
        </pc:spChg>
        <pc:spChg chg="mod">
          <ac:chgData name="Jian Chen (PGR)" userId="1b15290e-5e66-4e13-8762-4578f8e4d84a" providerId="ADAL" clId="{E2AC125E-F563-431B-B31F-13AE817886C5}" dt="2025-06-19T13:43:25.755" v="2900" actId="20577"/>
          <ac:spMkLst>
            <pc:docMk/>
            <pc:sldMk cId="3998931887" sldId="415"/>
            <ac:spMk id="13" creationId="{27C4EA3A-E188-B19B-4A08-A8F1D4608657}"/>
          </ac:spMkLst>
        </pc:spChg>
        <pc:spChg chg="mod">
          <ac:chgData name="Jian Chen (PGR)" userId="1b15290e-5e66-4e13-8762-4578f8e4d84a" providerId="ADAL" clId="{E2AC125E-F563-431B-B31F-13AE817886C5}" dt="2025-06-19T10:15:32.866" v="774" actId="207"/>
          <ac:spMkLst>
            <pc:docMk/>
            <pc:sldMk cId="3998931887" sldId="415"/>
            <ac:spMk id="14" creationId="{6AD22D34-F696-E003-E834-0DB9524AEBBD}"/>
          </ac:spMkLst>
        </pc:spChg>
        <pc:spChg chg="mod ord">
          <ac:chgData name="Jian Chen (PGR)" userId="1b15290e-5e66-4e13-8762-4578f8e4d84a" providerId="ADAL" clId="{E2AC125E-F563-431B-B31F-13AE817886C5}" dt="2025-06-19T10:15:07.049" v="771" actId="1076"/>
          <ac:spMkLst>
            <pc:docMk/>
            <pc:sldMk cId="3998931887" sldId="415"/>
            <ac:spMk id="17" creationId="{F00E6D15-9CA3-3EE0-350A-59C03B272F7D}"/>
          </ac:spMkLst>
        </pc:spChg>
        <pc:spChg chg="mod">
          <ac:chgData name="Jian Chen (PGR)" userId="1b15290e-5e66-4e13-8762-4578f8e4d84a" providerId="ADAL" clId="{E2AC125E-F563-431B-B31F-13AE817886C5}" dt="2025-06-19T12:49:59.769" v="2689" actId="1076"/>
          <ac:spMkLst>
            <pc:docMk/>
            <pc:sldMk cId="3998931887" sldId="415"/>
            <ac:spMk id="18" creationId="{08165634-4F92-EA45-71BF-CFD53D20DA9C}"/>
          </ac:spMkLst>
        </pc:spChg>
        <pc:spChg chg="mod">
          <ac:chgData name="Jian Chen (PGR)" userId="1b15290e-5e66-4e13-8762-4578f8e4d84a" providerId="ADAL" clId="{E2AC125E-F563-431B-B31F-13AE817886C5}" dt="2025-06-19T12:49:59.769" v="2689" actId="1076"/>
          <ac:spMkLst>
            <pc:docMk/>
            <pc:sldMk cId="3998931887" sldId="415"/>
            <ac:spMk id="19" creationId="{E7ADF7C6-2DE8-0BE3-B343-0697118EABE6}"/>
          </ac:spMkLst>
        </pc:spChg>
        <pc:grpChg chg="add mod">
          <ac:chgData name="Jian Chen (PGR)" userId="1b15290e-5e66-4e13-8762-4578f8e4d84a" providerId="ADAL" clId="{E2AC125E-F563-431B-B31F-13AE817886C5}" dt="2025-06-19T12:49:59.769" v="2689" actId="1076"/>
          <ac:grpSpMkLst>
            <pc:docMk/>
            <pc:sldMk cId="3998931887" sldId="415"/>
            <ac:grpSpMk id="3" creationId="{D9ACA64B-F444-6ADD-04BC-E40C16618D76}"/>
          </ac:grpSpMkLst>
        </pc:grpChg>
        <pc:picChg chg="mod">
          <ac:chgData name="Jian Chen (PGR)" userId="1b15290e-5e66-4e13-8762-4578f8e4d84a" providerId="ADAL" clId="{E2AC125E-F563-431B-B31F-13AE817886C5}" dt="2025-06-19T10:15:07.049" v="771" actId="1076"/>
          <ac:picMkLst>
            <pc:docMk/>
            <pc:sldMk cId="3998931887" sldId="415"/>
            <ac:picMk id="15" creationId="{47566A74-7F69-22A8-7762-ADFB49749F5C}"/>
          </ac:picMkLst>
        </pc:picChg>
        <pc:picChg chg="mod">
          <ac:chgData name="Jian Chen (PGR)" userId="1b15290e-5e66-4e13-8762-4578f8e4d84a" providerId="ADAL" clId="{E2AC125E-F563-431B-B31F-13AE817886C5}" dt="2025-06-19T12:49:59.769" v="2689" actId="1076"/>
          <ac:picMkLst>
            <pc:docMk/>
            <pc:sldMk cId="3998931887" sldId="415"/>
            <ac:picMk id="16" creationId="{6EBF8A76-39A9-C326-AE8A-5B0BCB8B6AC3}"/>
          </ac:picMkLst>
        </pc:picChg>
      </pc:sldChg>
      <pc:sldChg chg="addSp modSp mo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3444510456" sldId="416"/>
        </pc:sldMkLst>
        <pc:spChg chg="mod">
          <ac:chgData name="Jian Chen (PGR)" userId="1b15290e-5e66-4e13-8762-4578f8e4d84a" providerId="ADAL" clId="{E2AC125E-F563-431B-B31F-13AE817886C5}" dt="2025-06-19T10:18:38.637" v="800" actId="207"/>
          <ac:spMkLst>
            <pc:docMk/>
            <pc:sldMk cId="3444510456" sldId="416"/>
            <ac:spMk id="2" creationId="{1C66D2A0-3B3C-BC52-858E-32BC1731B692}"/>
          </ac:spMkLst>
        </pc:spChg>
        <pc:spChg chg="mod">
          <ac:chgData name="Jian Chen (PGR)" userId="1b15290e-5e66-4e13-8762-4578f8e4d84a" providerId="ADAL" clId="{E2AC125E-F563-431B-B31F-13AE817886C5}" dt="2025-06-19T10:19:51.231" v="809" actId="207"/>
          <ac:spMkLst>
            <pc:docMk/>
            <pc:sldMk cId="3444510456" sldId="416"/>
            <ac:spMk id="3" creationId="{F60F3EDD-4872-002C-278D-85EC6F9F7C03}"/>
          </ac:spMkLst>
        </pc:spChg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3444510456" sldId="416"/>
            <ac:spMk id="5" creationId="{C51DD9C0-A4AD-9E2D-E119-CB64795A4F10}"/>
          </ac:spMkLst>
        </pc:spChg>
        <pc:spChg chg="mod">
          <ac:chgData name="Jian Chen (PGR)" userId="1b15290e-5e66-4e13-8762-4578f8e4d84a" providerId="ADAL" clId="{E2AC125E-F563-431B-B31F-13AE817886C5}" dt="2025-06-19T10:20:39.653" v="832" actId="404"/>
          <ac:spMkLst>
            <pc:docMk/>
            <pc:sldMk cId="3444510456" sldId="416"/>
            <ac:spMk id="13" creationId="{8F17CCB2-799C-3B28-F1E3-193F8747A461}"/>
          </ac:spMkLst>
        </pc:spChg>
        <pc:spChg chg="mod">
          <ac:chgData name="Jian Chen (PGR)" userId="1b15290e-5e66-4e13-8762-4578f8e4d84a" providerId="ADAL" clId="{E2AC125E-F563-431B-B31F-13AE817886C5}" dt="2025-06-19T10:46:11.329" v="1131" actId="1076"/>
          <ac:spMkLst>
            <pc:docMk/>
            <pc:sldMk cId="3444510456" sldId="416"/>
            <ac:spMk id="43" creationId="{2C0DC59C-C6D2-C081-2810-2C112F3D47C3}"/>
          </ac:spMkLst>
        </pc:spChg>
        <pc:grpChg chg="mod">
          <ac:chgData name="Jian Chen (PGR)" userId="1b15290e-5e66-4e13-8762-4578f8e4d84a" providerId="ADAL" clId="{E2AC125E-F563-431B-B31F-13AE817886C5}" dt="2025-06-19T10:46:54.824" v="1139" actId="1076"/>
          <ac:grpSpMkLst>
            <pc:docMk/>
            <pc:sldMk cId="3444510456" sldId="416"/>
            <ac:grpSpMk id="38" creationId="{C911FFE6-0AC1-EB97-BF97-F64BA1E645B2}"/>
          </ac:grpSpMkLst>
        </pc:grpChg>
        <pc:picChg chg="add mod">
          <ac:chgData name="Jian Chen (PGR)" userId="1b15290e-5e66-4e13-8762-4578f8e4d84a" providerId="ADAL" clId="{E2AC125E-F563-431B-B31F-13AE817886C5}" dt="2025-06-19T10:45:58.823" v="1129" actId="1076"/>
          <ac:picMkLst>
            <pc:docMk/>
            <pc:sldMk cId="3444510456" sldId="416"/>
            <ac:picMk id="4" creationId="{AD0A88FB-5D01-1F8C-E026-3B5ECC4080A8}"/>
          </ac:picMkLst>
        </pc:picChg>
        <pc:picChg chg="mod">
          <ac:chgData name="Jian Chen (PGR)" userId="1b15290e-5e66-4e13-8762-4578f8e4d84a" providerId="ADAL" clId="{E2AC125E-F563-431B-B31F-13AE817886C5}" dt="2025-06-19T10:19:27.836" v="804" actId="207"/>
          <ac:picMkLst>
            <pc:docMk/>
            <pc:sldMk cId="3444510456" sldId="416"/>
            <ac:picMk id="17" creationId="{525F4822-5F55-A68D-CCBB-48C2A00E8D5D}"/>
          </ac:picMkLst>
        </pc:picChg>
        <pc:picChg chg="mod">
          <ac:chgData name="Jian Chen (PGR)" userId="1b15290e-5e66-4e13-8762-4578f8e4d84a" providerId="ADAL" clId="{E2AC125E-F563-431B-B31F-13AE817886C5}" dt="2025-06-19T10:19:19.212" v="803" actId="207"/>
          <ac:picMkLst>
            <pc:docMk/>
            <pc:sldMk cId="3444510456" sldId="416"/>
            <ac:picMk id="27" creationId="{52AA92FB-DA66-F842-76D9-2C3D843F7550}"/>
          </ac:picMkLst>
        </pc:picChg>
        <pc:picChg chg="mod ord">
          <ac:chgData name="Jian Chen (PGR)" userId="1b15290e-5e66-4e13-8762-4578f8e4d84a" providerId="ADAL" clId="{E2AC125E-F563-431B-B31F-13AE817886C5}" dt="2025-06-19T10:47:04.279" v="1143" actId="1076"/>
          <ac:picMkLst>
            <pc:docMk/>
            <pc:sldMk cId="3444510456" sldId="416"/>
            <ac:picMk id="29" creationId="{8E2BBA30-B0EB-75CA-FF8F-DB4AD15A0067}"/>
          </ac:picMkLst>
        </pc:picChg>
        <pc:picChg chg="mod ord">
          <ac:chgData name="Jian Chen (PGR)" userId="1b15290e-5e66-4e13-8762-4578f8e4d84a" providerId="ADAL" clId="{E2AC125E-F563-431B-B31F-13AE817886C5}" dt="2025-06-19T10:46:57.386" v="1141" actId="1076"/>
          <ac:picMkLst>
            <pc:docMk/>
            <pc:sldMk cId="3444510456" sldId="416"/>
            <ac:picMk id="31" creationId="{868E677D-1102-92D2-0C2B-2A108C775AE5}"/>
          </ac:picMkLst>
        </pc:picChg>
        <pc:picChg chg="mod">
          <ac:chgData name="Jian Chen (PGR)" userId="1b15290e-5e66-4e13-8762-4578f8e4d84a" providerId="ADAL" clId="{E2AC125E-F563-431B-B31F-13AE817886C5}" dt="2025-06-19T10:54:10.789" v="1186" actId="207"/>
          <ac:picMkLst>
            <pc:docMk/>
            <pc:sldMk cId="3444510456" sldId="416"/>
            <ac:picMk id="33" creationId="{DF86A185-9731-0C3E-71ED-FE32CC7BE8EC}"/>
          </ac:picMkLst>
        </pc:picChg>
        <pc:picChg chg="mod">
          <ac:chgData name="Jian Chen (PGR)" userId="1b15290e-5e66-4e13-8762-4578f8e4d84a" providerId="ADAL" clId="{E2AC125E-F563-431B-B31F-13AE817886C5}" dt="2025-06-19T10:46:11.329" v="1131" actId="1076"/>
          <ac:picMkLst>
            <pc:docMk/>
            <pc:sldMk cId="3444510456" sldId="416"/>
            <ac:picMk id="35" creationId="{C98DF898-CC72-9B25-F0C6-B07F22D2DD14}"/>
          </ac:picMkLst>
        </pc:picChg>
        <pc:picChg chg="mod ord">
          <ac:chgData name="Jian Chen (PGR)" userId="1b15290e-5e66-4e13-8762-4578f8e4d84a" providerId="ADAL" clId="{E2AC125E-F563-431B-B31F-13AE817886C5}" dt="2025-06-19T10:45:53.287" v="1128" actId="1076"/>
          <ac:picMkLst>
            <pc:docMk/>
            <pc:sldMk cId="3444510456" sldId="416"/>
            <ac:picMk id="41" creationId="{FCCC6140-0254-D7C9-C573-B1B1111D1D74}"/>
          </ac:picMkLst>
        </pc:picChg>
        <pc:picChg chg="mod">
          <ac:chgData name="Jian Chen (PGR)" userId="1b15290e-5e66-4e13-8762-4578f8e4d84a" providerId="ADAL" clId="{E2AC125E-F563-431B-B31F-13AE817886C5}" dt="2025-06-19T10:19:01.171" v="801"/>
          <ac:picMkLst>
            <pc:docMk/>
            <pc:sldMk cId="3444510456" sldId="416"/>
            <ac:picMk id="47" creationId="{27EB12DA-BC58-3989-E669-F961FC36F460}"/>
          </ac:picMkLst>
        </pc:picChg>
      </pc:sldChg>
      <pc:sldChg chg="modSp del mod">
        <pc:chgData name="Jian Chen (PGR)" userId="1b15290e-5e66-4e13-8762-4578f8e4d84a" providerId="ADAL" clId="{E2AC125E-F563-431B-B31F-13AE817886C5}" dt="2025-06-19T12:53:35.328" v="2733" actId="47"/>
        <pc:sldMkLst>
          <pc:docMk/>
          <pc:sldMk cId="848332483" sldId="417"/>
        </pc:sldMkLst>
      </pc:sldChg>
      <pc:sldChg chg="addSp modSp mo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1120271946" sldId="418"/>
        </pc:sldMkLst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1120271946" sldId="418"/>
            <ac:spMk id="2" creationId="{5104A70B-E6AA-8562-EE1C-495E01890017}"/>
          </ac:spMkLst>
        </pc:spChg>
        <pc:spChg chg="add mod">
          <ac:chgData name="Jian Chen (PGR)" userId="1b15290e-5e66-4e13-8762-4578f8e4d84a" providerId="ADAL" clId="{E2AC125E-F563-431B-B31F-13AE817886C5}" dt="2025-06-19T10:47:53.569" v="1148" actId="2085"/>
          <ac:spMkLst>
            <pc:docMk/>
            <pc:sldMk cId="1120271946" sldId="418"/>
            <ac:spMk id="3" creationId="{C959752D-1F22-0D59-2E14-B431C8CB0BD2}"/>
          </ac:spMkLst>
        </pc:spChg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1120271946" sldId="418"/>
            <ac:spMk id="5" creationId="{3C308D0D-2FAF-2756-3B3B-27D909F1870D}"/>
          </ac:spMkLst>
        </pc:spChg>
        <pc:spChg chg="mod">
          <ac:chgData name="Jian Chen (PGR)" userId="1b15290e-5e66-4e13-8762-4578f8e4d84a" providerId="ADAL" clId="{E2AC125E-F563-431B-B31F-13AE817886C5}" dt="2025-06-19T10:48:41.146" v="1159" actId="207"/>
          <ac:spMkLst>
            <pc:docMk/>
            <pc:sldMk cId="1120271946" sldId="418"/>
            <ac:spMk id="6" creationId="{89E2C1CC-DF8B-2B89-1CB6-A8102459A2BD}"/>
          </ac:spMkLst>
        </pc:spChg>
        <pc:picChg chg="mod">
          <ac:chgData name="Jian Chen (PGR)" userId="1b15290e-5e66-4e13-8762-4578f8e4d84a" providerId="ADAL" clId="{E2AC125E-F563-431B-B31F-13AE817886C5}" dt="2025-06-19T11:47:50.730" v="1516"/>
          <ac:picMkLst>
            <pc:docMk/>
            <pc:sldMk cId="1120271946" sldId="418"/>
            <ac:picMk id="8" creationId="{178D6D9B-FF65-4AF1-867E-44BA0D77A1F9}"/>
          </ac:picMkLst>
        </pc:picChg>
      </pc:sldChg>
      <pc:sldChg chg="addSp delSp modSp mo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4001527909" sldId="419"/>
        </pc:sldMkLst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4001527909" sldId="419"/>
            <ac:spMk id="2" creationId="{6AEDA407-58EB-46B5-76DD-B783FFB03518}"/>
          </ac:spMkLst>
        </pc:spChg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4001527909" sldId="419"/>
            <ac:spMk id="4" creationId="{55A28B49-463C-5048-BA8E-A1B3189913F1}"/>
          </ac:spMkLst>
        </pc:spChg>
        <pc:spChg chg="add mod ord">
          <ac:chgData name="Jian Chen (PGR)" userId="1b15290e-5e66-4e13-8762-4578f8e4d84a" providerId="ADAL" clId="{E2AC125E-F563-431B-B31F-13AE817886C5}" dt="2025-06-19T13:42:48.448" v="2895" actId="14100"/>
          <ac:spMkLst>
            <pc:docMk/>
            <pc:sldMk cId="4001527909" sldId="419"/>
            <ac:spMk id="6" creationId="{F51115C5-551A-43B7-636B-B1BE1301ED9D}"/>
          </ac:spMkLst>
        </pc:spChg>
        <pc:graphicFrameChg chg="mod">
          <ac:chgData name="Jian Chen (PGR)" userId="1b15290e-5e66-4e13-8762-4578f8e4d84a" providerId="ADAL" clId="{E2AC125E-F563-431B-B31F-13AE817886C5}" dt="2025-06-19T13:42:54.392" v="2896" actId="1076"/>
          <ac:graphicFrameMkLst>
            <pc:docMk/>
            <pc:sldMk cId="4001527909" sldId="419"/>
            <ac:graphicFrameMk id="9" creationId="{C9395BB8-E4F9-4828-38E4-AF1680281AD1}"/>
          </ac:graphicFrameMkLst>
        </pc:graphicFrameChg>
        <pc:picChg chg="mod">
          <ac:chgData name="Jian Chen (PGR)" userId="1b15290e-5e66-4e13-8762-4578f8e4d84a" providerId="ADAL" clId="{E2AC125E-F563-431B-B31F-13AE817886C5}" dt="2025-06-19T13:42:41.464" v="2893" actId="1076"/>
          <ac:picMkLst>
            <pc:docMk/>
            <pc:sldMk cId="4001527909" sldId="419"/>
            <ac:picMk id="5" creationId="{C0D35C0E-D306-F093-7E77-97A8E9A4C163}"/>
          </ac:picMkLst>
        </pc:picChg>
      </pc:sldChg>
      <pc:sldChg chg="modSp mo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1594618470" sldId="420"/>
        </pc:sldMkLst>
        <pc:spChg chg="mod">
          <ac:chgData name="Jian Chen (PGR)" userId="1b15290e-5e66-4e13-8762-4578f8e4d84a" providerId="ADAL" clId="{E2AC125E-F563-431B-B31F-13AE817886C5}" dt="2025-06-19T11:02:04.712" v="1313" actId="207"/>
          <ac:spMkLst>
            <pc:docMk/>
            <pc:sldMk cId="1594618470" sldId="420"/>
            <ac:spMk id="2" creationId="{5FAA2623-B20C-3C90-BFF3-9C831F77EFBA}"/>
          </ac:spMkLst>
        </pc:spChg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1594618470" sldId="420"/>
            <ac:spMk id="5" creationId="{187E428B-4D01-6B72-3C18-176BD0AAB578}"/>
          </ac:spMkLst>
        </pc:spChg>
        <pc:spChg chg="mod">
          <ac:chgData name="Jian Chen (PGR)" userId="1b15290e-5e66-4e13-8762-4578f8e4d84a" providerId="ADAL" clId="{E2AC125E-F563-431B-B31F-13AE817886C5}" dt="2025-06-19T11:02:43.438" v="1326" actId="108"/>
          <ac:spMkLst>
            <pc:docMk/>
            <pc:sldMk cId="1594618470" sldId="420"/>
            <ac:spMk id="6" creationId="{496E2909-1F63-C88B-1F8E-D81EC034AFF0}"/>
          </ac:spMkLst>
        </pc:spChg>
        <pc:picChg chg="mod">
          <ac:chgData name="Jian Chen (PGR)" userId="1b15290e-5e66-4e13-8762-4578f8e4d84a" providerId="ADAL" clId="{E2AC125E-F563-431B-B31F-13AE817886C5}" dt="2025-06-19T11:02:52.257" v="1327"/>
          <ac:picMkLst>
            <pc:docMk/>
            <pc:sldMk cId="1594618470" sldId="420"/>
            <ac:picMk id="11" creationId="{02D3B3C6-3CEC-8515-C4E5-4FCC3BA2FBAA}"/>
          </ac:picMkLst>
        </pc:picChg>
      </pc:sldChg>
      <pc:sldChg chg="modSp del mod">
        <pc:chgData name="Jian Chen (PGR)" userId="1b15290e-5e66-4e13-8762-4578f8e4d84a" providerId="ADAL" clId="{E2AC125E-F563-431B-B31F-13AE817886C5}" dt="2025-06-20T09:26:43.879" v="2940" actId="47"/>
        <pc:sldMkLst>
          <pc:docMk/>
          <pc:sldMk cId="3131876281" sldId="422"/>
        </pc:sldMkLst>
      </pc:sldChg>
      <pc:sldChg chg="addSp delSp modSp del mod chgLayout">
        <pc:chgData name="Jian Chen (PGR)" userId="1b15290e-5e66-4e13-8762-4578f8e4d84a" providerId="ADAL" clId="{E2AC125E-F563-431B-B31F-13AE817886C5}" dt="2025-06-19T11:03:52.259" v="1331" actId="47"/>
        <pc:sldMkLst>
          <pc:docMk/>
          <pc:sldMk cId="4084310474" sldId="423"/>
        </pc:sldMkLst>
      </pc:sldChg>
      <pc:sldChg chg="addSp delSp modSp mod modTransition chgLayout">
        <pc:chgData name="Jian Chen (PGR)" userId="1b15290e-5e66-4e13-8762-4578f8e4d84a" providerId="ADAL" clId="{E2AC125E-F563-431B-B31F-13AE817886C5}" dt="2025-06-20T09:51:43.918" v="2947"/>
        <pc:sldMkLst>
          <pc:docMk/>
          <pc:sldMk cId="3247769327" sldId="424"/>
        </pc:sldMkLst>
        <pc:spChg chg="mod ord">
          <ac:chgData name="Jian Chen (PGR)" userId="1b15290e-5e66-4e13-8762-4578f8e4d84a" providerId="ADAL" clId="{E2AC125E-F563-431B-B31F-13AE817886C5}" dt="2025-06-19T12:47:03.242" v="2574" actId="700"/>
          <ac:spMkLst>
            <pc:docMk/>
            <pc:sldMk cId="3247769327" sldId="424"/>
            <ac:spMk id="2" creationId="{E03B2922-4915-007F-C1AE-DCF6AD353797}"/>
          </ac:spMkLst>
        </pc:spChg>
        <pc:spChg chg="mod">
          <ac:chgData name="Jian Chen (PGR)" userId="1b15290e-5e66-4e13-8762-4578f8e4d84a" providerId="ADAL" clId="{E2AC125E-F563-431B-B31F-13AE817886C5}" dt="2025-06-19T10:17:16.953" v="789" actId="1076"/>
          <ac:spMkLst>
            <pc:docMk/>
            <pc:sldMk cId="3247769327" sldId="424"/>
            <ac:spMk id="6" creationId="{C85B199E-9972-DA6E-A44E-9539BA414942}"/>
          </ac:spMkLst>
        </pc:spChg>
        <pc:spChg chg="mod">
          <ac:chgData name="Jian Chen (PGR)" userId="1b15290e-5e66-4e13-8762-4578f8e4d84a" providerId="ADAL" clId="{E2AC125E-F563-431B-B31F-13AE817886C5}" dt="2025-06-19T10:17:21.753" v="790" actId="1076"/>
          <ac:spMkLst>
            <pc:docMk/>
            <pc:sldMk cId="3247769327" sldId="424"/>
            <ac:spMk id="7" creationId="{6AB33978-B291-91DA-3A3E-185AB8D5FFFC}"/>
          </ac:spMkLst>
        </pc:spChg>
        <pc:spChg chg="add mod ord">
          <ac:chgData name="Jian Chen (PGR)" userId="1b15290e-5e66-4e13-8762-4578f8e4d84a" providerId="ADAL" clId="{E2AC125E-F563-431B-B31F-13AE817886C5}" dt="2025-06-19T13:43:25.394" v="2899" actId="20577"/>
          <ac:spMkLst>
            <pc:docMk/>
            <pc:sldMk cId="3247769327" sldId="424"/>
            <ac:spMk id="8" creationId="{B13CAA77-7574-A861-3238-EBFA6E6F96EB}"/>
          </ac:spMkLst>
        </pc:spChg>
        <pc:graphicFrameChg chg="mod modGraphic">
          <ac:chgData name="Jian Chen (PGR)" userId="1b15290e-5e66-4e13-8762-4578f8e4d84a" providerId="ADAL" clId="{E2AC125E-F563-431B-B31F-13AE817886C5}" dt="2025-06-19T10:25:53.507" v="848" actId="17032"/>
          <ac:graphicFrameMkLst>
            <pc:docMk/>
            <pc:sldMk cId="3247769327" sldId="424"/>
            <ac:graphicFrameMk id="5" creationId="{54E3FC5C-26FA-6FFF-D8AB-36A4F44A1777}"/>
          </ac:graphicFrameMkLst>
        </pc:graphicFrameChg>
      </pc:sldChg>
      <pc:sldChg chg="modSp mo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3193781196" sldId="425"/>
        </pc:sldMkLst>
        <pc:spChg chg="mod">
          <ac:chgData name="Jian Chen (PGR)" userId="1b15290e-5e66-4e13-8762-4578f8e4d84a" providerId="ADAL" clId="{E2AC125E-F563-431B-B31F-13AE817886C5}" dt="2025-06-20T09:38:34.286" v="2946" actId="6549"/>
          <ac:spMkLst>
            <pc:docMk/>
            <pc:sldMk cId="3193781196" sldId="425"/>
            <ac:spMk id="2" creationId="{492B1F46-D9D9-1DC4-8B74-459234286F0F}"/>
          </ac:spMkLst>
        </pc:spChg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3193781196" sldId="425"/>
            <ac:spMk id="4" creationId="{D902522A-31FD-5962-3AB5-868982C46B3D}"/>
          </ac:spMkLst>
        </pc:spChg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3193781196" sldId="425"/>
            <ac:spMk id="5" creationId="{A6114648-6FD9-B75F-9AD6-D21270196ECA}"/>
          </ac:spMkLst>
        </pc:spChg>
        <pc:spChg chg="mod">
          <ac:chgData name="Jian Chen (PGR)" userId="1b15290e-5e66-4e13-8762-4578f8e4d84a" providerId="ADAL" clId="{E2AC125E-F563-431B-B31F-13AE817886C5}" dt="2025-06-19T12:27:23.404" v="2101" actId="1076"/>
          <ac:spMkLst>
            <pc:docMk/>
            <pc:sldMk cId="3193781196" sldId="425"/>
            <ac:spMk id="8" creationId="{53EF9F71-D8F8-F826-D59C-7318FEEA3239}"/>
          </ac:spMkLst>
        </pc:spChg>
        <pc:spChg chg="mod">
          <ac:chgData name="Jian Chen (PGR)" userId="1b15290e-5e66-4e13-8762-4578f8e4d84a" providerId="ADAL" clId="{E2AC125E-F563-431B-B31F-13AE817886C5}" dt="2025-06-19T12:27:23.404" v="2101" actId="1076"/>
          <ac:spMkLst>
            <pc:docMk/>
            <pc:sldMk cId="3193781196" sldId="425"/>
            <ac:spMk id="9" creationId="{528F4DCA-95A3-68D4-347E-D5EB624DF489}"/>
          </ac:spMkLst>
        </pc:spChg>
        <pc:spChg chg="mod">
          <ac:chgData name="Jian Chen (PGR)" userId="1b15290e-5e66-4e13-8762-4578f8e4d84a" providerId="ADAL" clId="{E2AC125E-F563-431B-B31F-13AE817886C5}" dt="2025-06-19T12:27:23.404" v="2101" actId="1076"/>
          <ac:spMkLst>
            <pc:docMk/>
            <pc:sldMk cId="3193781196" sldId="425"/>
            <ac:spMk id="10" creationId="{48919DD4-6F77-6ABC-7A83-FF1D13A95933}"/>
          </ac:spMkLst>
        </pc:spChg>
        <pc:spChg chg="mod">
          <ac:chgData name="Jian Chen (PGR)" userId="1b15290e-5e66-4e13-8762-4578f8e4d84a" providerId="ADAL" clId="{E2AC125E-F563-431B-B31F-13AE817886C5}" dt="2025-06-19T12:27:23.404" v="2101" actId="1076"/>
          <ac:spMkLst>
            <pc:docMk/>
            <pc:sldMk cId="3193781196" sldId="425"/>
            <ac:spMk id="11" creationId="{8BC9A4AB-2FDE-03D0-B465-4C50E3AD498F}"/>
          </ac:spMkLst>
        </pc:spChg>
        <pc:picChg chg="mod modCrop">
          <ac:chgData name="Jian Chen (PGR)" userId="1b15290e-5e66-4e13-8762-4578f8e4d84a" providerId="ADAL" clId="{E2AC125E-F563-431B-B31F-13AE817886C5}" dt="2025-06-19T12:27:17.251" v="2100" actId="732"/>
          <ac:picMkLst>
            <pc:docMk/>
            <pc:sldMk cId="3193781196" sldId="425"/>
            <ac:picMk id="19" creationId="{1FBBDC82-7FF6-2C6A-C872-B478EF05832C}"/>
          </ac:picMkLst>
        </pc:picChg>
        <pc:picChg chg="mod">
          <ac:chgData name="Jian Chen (PGR)" userId="1b15290e-5e66-4e13-8762-4578f8e4d84a" providerId="ADAL" clId="{E2AC125E-F563-431B-B31F-13AE817886C5}" dt="2025-06-19T12:27:23.404" v="2101" actId="1076"/>
          <ac:picMkLst>
            <pc:docMk/>
            <pc:sldMk cId="3193781196" sldId="425"/>
            <ac:picMk id="1026" creationId="{B8128D86-84EE-03F3-FEA8-A86D4C90E4AF}"/>
          </ac:picMkLst>
        </pc:picChg>
      </pc:sldChg>
      <pc:sldChg chg="modSp mo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4135847548" sldId="426"/>
        </pc:sldMkLst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4135847548" sldId="426"/>
            <ac:spMk id="2" creationId="{A518C199-A0CD-D424-40E6-32B93B280E67}"/>
          </ac:spMkLst>
        </pc:spChg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4135847548" sldId="426"/>
            <ac:spMk id="4" creationId="{EF4D9AD8-CF8E-4970-2FD8-2A374CFD7C6F}"/>
          </ac:spMkLst>
        </pc:spChg>
        <pc:picChg chg="mod">
          <ac:chgData name="Jian Chen (PGR)" userId="1b15290e-5e66-4e13-8762-4578f8e4d84a" providerId="ADAL" clId="{E2AC125E-F563-431B-B31F-13AE817886C5}" dt="2025-06-19T10:53:53.118" v="1184" actId="207"/>
          <ac:picMkLst>
            <pc:docMk/>
            <pc:sldMk cId="4135847548" sldId="426"/>
            <ac:picMk id="28" creationId="{E29A9568-F2D9-8B1B-5DF9-0F526837B2D6}"/>
          </ac:picMkLst>
        </pc:picChg>
        <pc:picChg chg="mod">
          <ac:chgData name="Jian Chen (PGR)" userId="1b15290e-5e66-4e13-8762-4578f8e4d84a" providerId="ADAL" clId="{E2AC125E-F563-431B-B31F-13AE817886C5}" dt="2025-06-19T10:54:00.094" v="1185" actId="207"/>
          <ac:picMkLst>
            <pc:docMk/>
            <pc:sldMk cId="4135847548" sldId="426"/>
            <ac:picMk id="29" creationId="{47C447D5-6ED8-5E62-2E7F-21B9E5D35115}"/>
          </ac:picMkLst>
        </pc:picChg>
      </pc:sldChg>
      <pc:sldChg chg="addSp modSp mo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97844953" sldId="427"/>
        </pc:sldMkLst>
        <pc:spChg chg="add mod">
          <ac:chgData name="Jian Chen (PGR)" userId="1b15290e-5e66-4e13-8762-4578f8e4d84a" providerId="ADAL" clId="{E2AC125E-F563-431B-B31F-13AE817886C5}" dt="2025-06-19T12:16:57.051" v="1896" actId="1582"/>
          <ac:spMkLst>
            <pc:docMk/>
            <pc:sldMk cId="97844953" sldId="427"/>
            <ac:spMk id="2" creationId="{27523773-4040-4432-3FF6-C92CFB7A89F9}"/>
          </ac:spMkLst>
        </pc:spChg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97844953" sldId="427"/>
            <ac:spMk id="10" creationId="{726478C1-736B-86D7-161A-125DCD216616}"/>
          </ac:spMkLst>
        </pc:spChg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97844953" sldId="427"/>
            <ac:spMk id="11" creationId="{4D866EC8-3EB0-1542-5A47-DF8116AA01FB}"/>
          </ac:spMkLst>
        </pc:spChg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97844953" sldId="427"/>
            <ac:spMk id="12" creationId="{10FFF20C-0BEC-8201-33E8-0FF031FE6098}"/>
          </ac:spMkLst>
        </pc:spChg>
        <pc:graphicFrameChg chg="modGraphic">
          <ac:chgData name="Jian Chen (PGR)" userId="1b15290e-5e66-4e13-8762-4578f8e4d84a" providerId="ADAL" clId="{E2AC125E-F563-431B-B31F-13AE817886C5}" dt="2025-06-19T10:54:59.445" v="1197" actId="404"/>
          <ac:graphicFrameMkLst>
            <pc:docMk/>
            <pc:sldMk cId="97844953" sldId="427"/>
            <ac:graphicFrameMk id="8" creationId="{8D474385-F7A8-D03E-1716-900355D34E4A}"/>
          </ac:graphicFrameMkLst>
        </pc:graphicFrameChg>
      </pc:sldChg>
      <pc:sldChg chg="addSp modSp mo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2005862531" sldId="429"/>
        </pc:sldMkLst>
        <pc:spChg chg="mod">
          <ac:chgData name="Jian Chen (PGR)" userId="1b15290e-5e66-4e13-8762-4578f8e4d84a" providerId="ADAL" clId="{E2AC125E-F563-431B-B31F-13AE817886C5}" dt="2025-06-19T11:02:11.482" v="1314"/>
          <ac:spMkLst>
            <pc:docMk/>
            <pc:sldMk cId="2005862531" sldId="429"/>
            <ac:spMk id="2" creationId="{2F38FE34-032D-71BF-4436-54276ADDA251}"/>
          </ac:spMkLst>
        </pc:spChg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2005862531" sldId="429"/>
            <ac:spMk id="3" creationId="{843582EF-6F24-55CD-A095-D1E6FE7B7431}"/>
          </ac:spMkLst>
        </pc:spChg>
        <pc:spChg chg="add mod">
          <ac:chgData name="Jian Chen (PGR)" userId="1b15290e-5e66-4e13-8762-4578f8e4d84a" providerId="ADAL" clId="{E2AC125E-F563-431B-B31F-13AE817886C5}" dt="2025-06-19T13:47:55.641" v="2933" actId="1076"/>
          <ac:spMkLst>
            <pc:docMk/>
            <pc:sldMk cId="2005862531" sldId="429"/>
            <ac:spMk id="6" creationId="{29C14661-A589-7E1E-F553-EB68B36B5057}"/>
          </ac:spMkLst>
        </pc:spChg>
        <pc:spChg chg="mod">
          <ac:chgData name="Jian Chen (PGR)" userId="1b15290e-5e66-4e13-8762-4578f8e4d84a" providerId="ADAL" clId="{E2AC125E-F563-431B-B31F-13AE817886C5}" dt="2025-06-19T13:47:48.769" v="2932" actId="14100"/>
          <ac:spMkLst>
            <pc:docMk/>
            <pc:sldMk cId="2005862531" sldId="429"/>
            <ac:spMk id="8" creationId="{CBADF016-16D3-86AD-FA84-63BC92FEA8CA}"/>
          </ac:spMkLst>
        </pc:spChg>
        <pc:spChg chg="mod">
          <ac:chgData name="Jian Chen (PGR)" userId="1b15290e-5e66-4e13-8762-4578f8e4d84a" providerId="ADAL" clId="{E2AC125E-F563-431B-B31F-13AE817886C5}" dt="2025-06-19T13:47:48.769" v="2932" actId="14100"/>
          <ac:spMkLst>
            <pc:docMk/>
            <pc:sldMk cId="2005862531" sldId="429"/>
            <ac:spMk id="13" creationId="{5CDC5B7C-E880-5FF3-0CE9-7D25BBF7A238}"/>
          </ac:spMkLst>
        </pc:spChg>
        <pc:spChg chg="mod">
          <ac:chgData name="Jian Chen (PGR)" userId="1b15290e-5e66-4e13-8762-4578f8e4d84a" providerId="ADAL" clId="{E2AC125E-F563-431B-B31F-13AE817886C5}" dt="2025-06-19T13:47:48.769" v="2932" actId="14100"/>
          <ac:spMkLst>
            <pc:docMk/>
            <pc:sldMk cId="2005862531" sldId="429"/>
            <ac:spMk id="14" creationId="{8D06B7E0-D6B8-3015-6783-6004F9034FF3}"/>
          </ac:spMkLst>
        </pc:spChg>
        <pc:spChg chg="mod">
          <ac:chgData name="Jian Chen (PGR)" userId="1b15290e-5e66-4e13-8762-4578f8e4d84a" providerId="ADAL" clId="{E2AC125E-F563-431B-B31F-13AE817886C5}" dt="2025-06-19T13:47:48.769" v="2932" actId="14100"/>
          <ac:spMkLst>
            <pc:docMk/>
            <pc:sldMk cId="2005862531" sldId="429"/>
            <ac:spMk id="17" creationId="{4B50A300-B11E-F49D-1AC8-1A80D3971982}"/>
          </ac:spMkLst>
        </pc:spChg>
        <pc:spChg chg="mod">
          <ac:chgData name="Jian Chen (PGR)" userId="1b15290e-5e66-4e13-8762-4578f8e4d84a" providerId="ADAL" clId="{E2AC125E-F563-431B-B31F-13AE817886C5}" dt="2025-06-19T13:47:48.769" v="2932" actId="14100"/>
          <ac:spMkLst>
            <pc:docMk/>
            <pc:sldMk cId="2005862531" sldId="429"/>
            <ac:spMk id="18" creationId="{934F7445-C5B3-4DFF-8AF4-6F5D32E07617}"/>
          </ac:spMkLst>
        </pc:spChg>
        <pc:picChg chg="mod">
          <ac:chgData name="Jian Chen (PGR)" userId="1b15290e-5e66-4e13-8762-4578f8e4d84a" providerId="ADAL" clId="{E2AC125E-F563-431B-B31F-13AE817886C5}" dt="2025-06-19T13:47:55.641" v="2933" actId="1076"/>
          <ac:picMkLst>
            <pc:docMk/>
            <pc:sldMk cId="2005862531" sldId="429"/>
            <ac:picMk id="4" creationId="{81DC7CCE-D02F-03A0-1BCE-EA192688F543}"/>
          </ac:picMkLst>
        </pc:picChg>
        <pc:picChg chg="add mod">
          <ac:chgData name="Jian Chen (PGR)" userId="1b15290e-5e66-4e13-8762-4578f8e4d84a" providerId="ADAL" clId="{E2AC125E-F563-431B-B31F-13AE817886C5}" dt="2025-06-19T13:47:55.641" v="2933" actId="1076"/>
          <ac:picMkLst>
            <pc:docMk/>
            <pc:sldMk cId="2005862531" sldId="429"/>
            <ac:picMk id="7" creationId="{9464CCC2-854E-49D8-85E6-DB9DC3F4633D}"/>
          </ac:picMkLst>
        </pc:picChg>
        <pc:picChg chg="mod">
          <ac:chgData name="Jian Chen (PGR)" userId="1b15290e-5e66-4e13-8762-4578f8e4d84a" providerId="ADAL" clId="{E2AC125E-F563-431B-B31F-13AE817886C5}" dt="2025-06-19T13:47:55.641" v="2933" actId="1076"/>
          <ac:picMkLst>
            <pc:docMk/>
            <pc:sldMk cId="2005862531" sldId="429"/>
            <ac:picMk id="10" creationId="{58256252-76BF-7C4B-1FF7-A63A9B05E58A}"/>
          </ac:picMkLst>
        </pc:picChg>
      </pc:sldChg>
      <pc:sldChg chg="modSp mo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2354241820" sldId="430"/>
        </pc:sldMkLst>
        <pc:spChg chg="mod">
          <ac:chgData name="Jian Chen (PGR)" userId="1b15290e-5e66-4e13-8762-4578f8e4d84a" providerId="ADAL" clId="{E2AC125E-F563-431B-B31F-13AE817886C5}" dt="2025-06-19T11:02:14.441" v="1315"/>
          <ac:spMkLst>
            <pc:docMk/>
            <pc:sldMk cId="2354241820" sldId="430"/>
            <ac:spMk id="2" creationId="{279E12CF-78C7-D9E8-44F4-680CF130BBDB}"/>
          </ac:spMkLst>
        </pc:spChg>
        <pc:spChg chg="mod">
          <ac:chgData name="Jian Chen (PGR)" userId="1b15290e-5e66-4e13-8762-4578f8e4d84a" providerId="ADAL" clId="{E2AC125E-F563-431B-B31F-13AE817886C5}" dt="2025-06-19T11:03:31.118" v="1329" actId="17032"/>
          <ac:spMkLst>
            <pc:docMk/>
            <pc:sldMk cId="2354241820" sldId="430"/>
            <ac:spMk id="3" creationId="{11D15B37-1EF0-667E-1B0A-A0CA1FF95D1A}"/>
          </ac:spMkLst>
        </pc:spChg>
        <pc:spChg chg="mod">
          <ac:chgData name="Jian Chen (PGR)" userId="1b15290e-5e66-4e13-8762-4578f8e4d84a" providerId="ADAL" clId="{E2AC125E-F563-431B-B31F-13AE817886C5}" dt="2025-06-19T09:39:45.404" v="317"/>
          <ac:spMkLst>
            <pc:docMk/>
            <pc:sldMk cId="2354241820" sldId="430"/>
            <ac:spMk id="5" creationId="{DBCE9F29-5307-32B1-5BA8-41A3AAD10DB3}"/>
          </ac:spMkLst>
        </pc:spChg>
        <pc:spChg chg="mod">
          <ac:chgData name="Jian Chen (PGR)" userId="1b15290e-5e66-4e13-8762-4578f8e4d84a" providerId="ADAL" clId="{E2AC125E-F563-431B-B31F-13AE817886C5}" dt="2025-06-19T11:03:31.118" v="1329" actId="17032"/>
          <ac:spMkLst>
            <pc:docMk/>
            <pc:sldMk cId="2354241820" sldId="430"/>
            <ac:spMk id="8" creationId="{513D2B21-B305-754E-CCB5-AA838EF84FE1}"/>
          </ac:spMkLst>
        </pc:spChg>
        <pc:spChg chg="mod">
          <ac:chgData name="Jian Chen (PGR)" userId="1b15290e-5e66-4e13-8762-4578f8e4d84a" providerId="ADAL" clId="{E2AC125E-F563-431B-B31F-13AE817886C5}" dt="2025-06-19T11:51:22.870" v="1525" actId="17032"/>
          <ac:spMkLst>
            <pc:docMk/>
            <pc:sldMk cId="2354241820" sldId="430"/>
            <ac:spMk id="9" creationId="{B576A5C8-DE0C-2AF6-4DB1-9AFBED6DDEAE}"/>
          </ac:spMkLst>
        </pc:spChg>
        <pc:spChg chg="mod">
          <ac:chgData name="Jian Chen (PGR)" userId="1b15290e-5e66-4e13-8762-4578f8e4d84a" providerId="ADAL" clId="{E2AC125E-F563-431B-B31F-13AE817886C5}" dt="2025-06-19T12:30:16.342" v="2152" actId="207"/>
          <ac:spMkLst>
            <pc:docMk/>
            <pc:sldMk cId="2354241820" sldId="430"/>
            <ac:spMk id="12" creationId="{68E7D11A-3217-C5FF-4B87-C4B839CA3752}"/>
          </ac:spMkLst>
        </pc:spChg>
        <pc:spChg chg="mod">
          <ac:chgData name="Jian Chen (PGR)" userId="1b15290e-5e66-4e13-8762-4578f8e4d84a" providerId="ADAL" clId="{E2AC125E-F563-431B-B31F-13AE817886C5}" dt="2025-06-19T11:03:31.118" v="1329" actId="17032"/>
          <ac:spMkLst>
            <pc:docMk/>
            <pc:sldMk cId="2354241820" sldId="430"/>
            <ac:spMk id="15" creationId="{9FD3266A-E2FB-2BDE-14F1-2839B818F119}"/>
          </ac:spMkLst>
        </pc:spChg>
        <pc:spChg chg="mod">
          <ac:chgData name="Jian Chen (PGR)" userId="1b15290e-5e66-4e13-8762-4578f8e4d84a" providerId="ADAL" clId="{E2AC125E-F563-431B-B31F-13AE817886C5}" dt="2025-06-19T11:01:17.409" v="1310" actId="207"/>
          <ac:spMkLst>
            <pc:docMk/>
            <pc:sldMk cId="2354241820" sldId="430"/>
            <ac:spMk id="16" creationId="{A6B538B5-2836-D861-14A8-2168044145AE}"/>
          </ac:spMkLst>
        </pc:spChg>
      </pc:sldChg>
      <pc:sldChg chg="addSp delSp modSp new del mod modClrScheme chgLayout">
        <pc:chgData name="Jian Chen (PGR)" userId="1b15290e-5e66-4e13-8762-4578f8e4d84a" providerId="ADAL" clId="{E2AC125E-F563-431B-B31F-13AE817886C5}" dt="2025-06-19T12:13:49.907" v="1877" actId="47"/>
        <pc:sldMkLst>
          <pc:docMk/>
          <pc:sldMk cId="1833138514" sldId="431"/>
        </pc:sldMkLst>
      </pc:sldChg>
      <pc:sldChg chg="modSp new mo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709305343" sldId="432"/>
        </pc:sldMkLst>
        <pc:spChg chg="mod">
          <ac:chgData name="Jian Chen (PGR)" userId="1b15290e-5e66-4e13-8762-4578f8e4d84a" providerId="ADAL" clId="{E2AC125E-F563-431B-B31F-13AE817886C5}" dt="2025-06-19T10:22:06.815" v="842" actId="20577"/>
          <ac:spMkLst>
            <pc:docMk/>
            <pc:sldMk cId="709305343" sldId="432"/>
            <ac:spMk id="2" creationId="{EC6D6C97-03DB-849B-DAE2-E5D446C411C1}"/>
          </ac:spMkLst>
        </pc:spChg>
      </pc:sldChg>
      <pc:sldChg chg="addSp delSp modSp new mod modTransition setBg modClrScheme delDesignElem chgLayout">
        <pc:chgData name="Jian Chen (PGR)" userId="1b15290e-5e66-4e13-8762-4578f8e4d84a" providerId="ADAL" clId="{E2AC125E-F563-431B-B31F-13AE817886C5}" dt="2025-06-20T09:51:43.918" v="2947"/>
        <pc:sldMkLst>
          <pc:docMk/>
          <pc:sldMk cId="4254529918" sldId="433"/>
        </pc:sldMkLst>
        <pc:spChg chg="add mod">
          <ac:chgData name="Jian Chen (PGR)" userId="1b15290e-5e66-4e13-8762-4578f8e4d84a" providerId="ADAL" clId="{E2AC125E-F563-431B-B31F-13AE817886C5}" dt="2025-06-19T12:50:46.509" v="2695" actId="113"/>
          <ac:spMkLst>
            <pc:docMk/>
            <pc:sldMk cId="4254529918" sldId="433"/>
            <ac:spMk id="43" creationId="{66DC1799-9A55-A746-70CE-3E3C43F5D3A9}"/>
          </ac:spMkLst>
        </pc:spChg>
        <pc:spChg chg="add mod ord">
          <ac:chgData name="Jian Chen (PGR)" userId="1b15290e-5e66-4e13-8762-4578f8e4d84a" providerId="ADAL" clId="{E2AC125E-F563-431B-B31F-13AE817886C5}" dt="2025-06-19T10:37:53.244" v="968" actId="21"/>
          <ac:spMkLst>
            <pc:docMk/>
            <pc:sldMk cId="4254529918" sldId="433"/>
            <ac:spMk id="45" creationId="{E3DF0D81-C927-1D25-5500-78C19627AAAE}"/>
          </ac:spMkLst>
        </pc:spChg>
        <pc:spChg chg="add mod">
          <ac:chgData name="Jian Chen (PGR)" userId="1b15290e-5e66-4e13-8762-4578f8e4d84a" providerId="ADAL" clId="{E2AC125E-F563-431B-B31F-13AE817886C5}" dt="2025-06-19T10:37:49.629" v="967" actId="1076"/>
          <ac:spMkLst>
            <pc:docMk/>
            <pc:sldMk cId="4254529918" sldId="433"/>
            <ac:spMk id="232" creationId="{DAFCBC7B-E6F6-5B4B-D35D-169556256789}"/>
          </ac:spMkLst>
        </pc:spChg>
        <pc:spChg chg="add mod">
          <ac:chgData name="Jian Chen (PGR)" userId="1b15290e-5e66-4e13-8762-4578f8e4d84a" providerId="ADAL" clId="{E2AC125E-F563-431B-B31F-13AE817886C5}" dt="2025-06-19T12:53:26.267" v="2732" actId="207"/>
          <ac:spMkLst>
            <pc:docMk/>
            <pc:sldMk cId="4254529918" sldId="433"/>
            <ac:spMk id="234" creationId="{6BE6A967-CCEA-63C1-5533-ADECADA96215}"/>
          </ac:spMkLst>
        </pc:spChg>
        <pc:spChg chg="add mod">
          <ac:chgData name="Jian Chen (PGR)" userId="1b15290e-5e66-4e13-8762-4578f8e4d84a" providerId="ADAL" clId="{E2AC125E-F563-431B-B31F-13AE817886C5}" dt="2025-06-19T12:52:38.074" v="2708" actId="14100"/>
          <ac:spMkLst>
            <pc:docMk/>
            <pc:sldMk cId="4254529918" sldId="433"/>
            <ac:spMk id="238" creationId="{5CFA5015-57A9-4E4B-2B55-231F9826BCAC}"/>
          </ac:spMkLst>
        </pc:spChg>
        <pc:spChg chg="add mod">
          <ac:chgData name="Jian Chen (PGR)" userId="1b15290e-5e66-4e13-8762-4578f8e4d84a" providerId="ADAL" clId="{E2AC125E-F563-431B-B31F-13AE817886C5}" dt="2025-06-19T12:52:13.474" v="2705" actId="14100"/>
          <ac:spMkLst>
            <pc:docMk/>
            <pc:sldMk cId="4254529918" sldId="433"/>
            <ac:spMk id="268" creationId="{E141A28B-BDB4-2992-74D2-2F6EEC286CC6}"/>
          </ac:spMkLst>
        </pc:spChg>
        <pc:spChg chg="add mod">
          <ac:chgData name="Jian Chen (PGR)" userId="1b15290e-5e66-4e13-8762-4578f8e4d84a" providerId="ADAL" clId="{E2AC125E-F563-431B-B31F-13AE817886C5}" dt="2025-06-19T12:50:50.664" v="2696" actId="113"/>
          <ac:spMkLst>
            <pc:docMk/>
            <pc:sldMk cId="4254529918" sldId="433"/>
            <ac:spMk id="269" creationId="{91658BE6-ADE6-2969-2600-0C156162CFF1}"/>
          </ac:spMkLst>
        </pc:spChg>
        <pc:spChg chg="add mod">
          <ac:chgData name="Jian Chen (PGR)" userId="1b15290e-5e66-4e13-8762-4578f8e4d84a" providerId="ADAL" clId="{E2AC125E-F563-431B-B31F-13AE817886C5}" dt="2025-06-19T12:50:46.509" v="2695" actId="113"/>
          <ac:spMkLst>
            <pc:docMk/>
            <pc:sldMk cId="4254529918" sldId="433"/>
            <ac:spMk id="270" creationId="{B8B1DF61-B008-848F-8ED9-FA333976518D}"/>
          </ac:spMkLst>
        </pc:spChg>
        <pc:spChg chg="add mod">
          <ac:chgData name="Jian Chen (PGR)" userId="1b15290e-5e66-4e13-8762-4578f8e4d84a" providerId="ADAL" clId="{E2AC125E-F563-431B-B31F-13AE817886C5}" dt="2025-06-19T12:50:46.509" v="2695" actId="113"/>
          <ac:spMkLst>
            <pc:docMk/>
            <pc:sldMk cId="4254529918" sldId="433"/>
            <ac:spMk id="271" creationId="{EF1722A1-B842-407E-78A8-7023D66F373A}"/>
          </ac:spMkLst>
        </pc:spChg>
        <pc:spChg chg="add mod">
          <ac:chgData name="Jian Chen (PGR)" userId="1b15290e-5e66-4e13-8762-4578f8e4d84a" providerId="ADAL" clId="{E2AC125E-F563-431B-B31F-13AE817886C5}" dt="2025-06-19T12:50:46.509" v="2695" actId="113"/>
          <ac:spMkLst>
            <pc:docMk/>
            <pc:sldMk cId="4254529918" sldId="433"/>
            <ac:spMk id="272" creationId="{A548E1CF-2B09-873D-B420-FB87B9868455}"/>
          </ac:spMkLst>
        </pc:spChg>
        <pc:grpChg chg="add mod ord">
          <ac:chgData name="Jian Chen (PGR)" userId="1b15290e-5e66-4e13-8762-4578f8e4d84a" providerId="ADAL" clId="{E2AC125E-F563-431B-B31F-13AE817886C5}" dt="2025-06-19T12:52:13.474" v="2705" actId="14100"/>
          <ac:grpSpMkLst>
            <pc:docMk/>
            <pc:sldMk cId="4254529918" sldId="433"/>
            <ac:grpSpMk id="267" creationId="{6BD7D2CF-7C9A-7E37-0CC5-C73ED990CC30}"/>
          </ac:grpSpMkLst>
        </pc:grpChg>
        <pc:picChg chg="add mod ord">
          <ac:chgData name="Jian Chen (PGR)" userId="1b15290e-5e66-4e13-8762-4578f8e4d84a" providerId="ADAL" clId="{E2AC125E-F563-431B-B31F-13AE817886C5}" dt="2025-06-19T12:51:47.433" v="2700" actId="167"/>
          <ac:picMkLst>
            <pc:docMk/>
            <pc:sldMk cId="4254529918" sldId="433"/>
            <ac:picMk id="41" creationId="{E4C26E90-00BD-84FD-F5CD-8F60FB7DB431}"/>
          </ac:picMkLst>
        </pc:picChg>
        <pc:picChg chg="add mod ord">
          <ac:chgData name="Jian Chen (PGR)" userId="1b15290e-5e66-4e13-8762-4578f8e4d84a" providerId="ADAL" clId="{E2AC125E-F563-431B-B31F-13AE817886C5}" dt="2025-06-19T10:38:22.500" v="985" actId="164"/>
          <ac:picMkLst>
            <pc:docMk/>
            <pc:sldMk cId="4254529918" sldId="433"/>
            <ac:picMk id="230" creationId="{6B78089F-C91F-A47A-F825-CE48A43FD5A4}"/>
          </ac:picMkLst>
        </pc:picChg>
        <pc:picChg chg="add mod ord">
          <ac:chgData name="Jian Chen (PGR)" userId="1b15290e-5e66-4e13-8762-4578f8e4d84a" providerId="ADAL" clId="{E2AC125E-F563-431B-B31F-13AE817886C5}" dt="2025-06-19T12:52:34.268" v="2707" actId="14100"/>
          <ac:picMkLst>
            <pc:docMk/>
            <pc:sldMk cId="4254529918" sldId="433"/>
            <ac:picMk id="273" creationId="{86CE8CFB-87FA-9488-D58F-F1955F52E39E}"/>
          </ac:picMkLst>
        </pc:picChg>
      </pc:sldChg>
      <pc:sldChg chg="addSp delSp modSp new mod modTransition setBg modClrScheme chgLayout">
        <pc:chgData name="Jian Chen (PGR)" userId="1b15290e-5e66-4e13-8762-4578f8e4d84a" providerId="ADAL" clId="{E2AC125E-F563-431B-B31F-13AE817886C5}" dt="2025-06-20T09:56:45.098" v="2954" actId="6549"/>
        <pc:sldMkLst>
          <pc:docMk/>
          <pc:sldMk cId="757720026" sldId="434"/>
        </pc:sldMkLst>
        <pc:spChg chg="mod ord">
          <ac:chgData name="Jian Chen (PGR)" userId="1b15290e-5e66-4e13-8762-4578f8e4d84a" providerId="ADAL" clId="{E2AC125E-F563-431B-B31F-13AE817886C5}" dt="2025-06-19T11:54:21.314" v="1555" actId="26606"/>
          <ac:spMkLst>
            <pc:docMk/>
            <pc:sldMk cId="757720026" sldId="434"/>
            <ac:spMk id="2" creationId="{D31FC189-0039-8B6E-1BD9-E0611BF3C792}"/>
          </ac:spMkLst>
        </pc:spChg>
        <pc:spChg chg="add mod ord">
          <ac:chgData name="Jian Chen (PGR)" userId="1b15290e-5e66-4e13-8762-4578f8e4d84a" providerId="ADAL" clId="{E2AC125E-F563-431B-B31F-13AE817886C5}" dt="2025-06-19T11:54:21.314" v="1555" actId="26606"/>
          <ac:spMkLst>
            <pc:docMk/>
            <pc:sldMk cId="757720026" sldId="434"/>
            <ac:spMk id="5" creationId="{C7CE321E-240D-95A1-8580-D5517063CB8C}"/>
          </ac:spMkLst>
        </pc:spChg>
        <pc:spChg chg="add mod">
          <ac:chgData name="Jian Chen (PGR)" userId="1b15290e-5e66-4e13-8762-4578f8e4d84a" providerId="ADAL" clId="{E2AC125E-F563-431B-B31F-13AE817886C5}" dt="2025-06-19T12:29:33.203" v="2147" actId="1076"/>
          <ac:spMkLst>
            <pc:docMk/>
            <pc:sldMk cId="757720026" sldId="434"/>
            <ac:spMk id="96" creationId="{2384FB04-14EC-6A68-8670-BBE97B71F2AB}"/>
          </ac:spMkLst>
        </pc:spChg>
        <pc:spChg chg="add mod">
          <ac:chgData name="Jian Chen (PGR)" userId="1b15290e-5e66-4e13-8762-4578f8e4d84a" providerId="ADAL" clId="{E2AC125E-F563-431B-B31F-13AE817886C5}" dt="2025-06-20T09:56:45.098" v="2954" actId="6549"/>
          <ac:spMkLst>
            <pc:docMk/>
            <pc:sldMk cId="757720026" sldId="434"/>
            <ac:spMk id="98" creationId="{91AFC0FC-AB91-69D4-ACCE-FC56C125D99C}"/>
          </ac:spMkLst>
        </pc:spChg>
        <pc:graphicFrameChg chg="add mod modGraphic">
          <ac:chgData name="Jian Chen (PGR)" userId="1b15290e-5e66-4e13-8762-4578f8e4d84a" providerId="ADAL" clId="{E2AC125E-F563-431B-B31F-13AE817886C5}" dt="2025-06-19T12:32:13.551" v="2236"/>
          <ac:graphicFrameMkLst>
            <pc:docMk/>
            <pc:sldMk cId="757720026" sldId="434"/>
            <ac:graphicFrameMk id="6" creationId="{5D3ED4B0-BADE-C47E-F956-F5F301A0D2D5}"/>
          </ac:graphicFrameMkLst>
        </pc:graphicFrameChg>
      </pc:sldChg>
      <pc:sldChg chg="addSp delSp modSp new mod modTransition modClrScheme chgLayout">
        <pc:chgData name="Jian Chen (PGR)" userId="1b15290e-5e66-4e13-8762-4578f8e4d84a" providerId="ADAL" clId="{E2AC125E-F563-431B-B31F-13AE817886C5}" dt="2025-06-20T09:51:43.918" v="2947"/>
        <pc:sldMkLst>
          <pc:docMk/>
          <pc:sldMk cId="282787198" sldId="435"/>
        </pc:sldMkLst>
        <pc:spChg chg="add mod ord">
          <ac:chgData name="Jian Chen (PGR)" userId="1b15290e-5e66-4e13-8762-4578f8e4d84a" providerId="ADAL" clId="{E2AC125E-F563-431B-B31F-13AE817886C5}" dt="2025-06-19T12:34:37.851" v="2283"/>
          <ac:spMkLst>
            <pc:docMk/>
            <pc:sldMk cId="282787198" sldId="435"/>
            <ac:spMk id="5" creationId="{4A85F7EB-6334-3B96-45F2-5C31645CB0AA}"/>
          </ac:spMkLst>
        </pc:spChg>
        <pc:spChg chg="add mod ord">
          <ac:chgData name="Jian Chen (PGR)" userId="1b15290e-5e66-4e13-8762-4578f8e4d84a" providerId="ADAL" clId="{E2AC125E-F563-431B-B31F-13AE817886C5}" dt="2025-06-19T12:00:49.519" v="1653" actId="700"/>
          <ac:spMkLst>
            <pc:docMk/>
            <pc:sldMk cId="282787198" sldId="435"/>
            <ac:spMk id="6" creationId="{04D5F388-4435-90F4-20F3-79F7C3A43D72}"/>
          </ac:spMkLst>
        </pc:spChg>
        <pc:spChg chg="add mod">
          <ac:chgData name="Jian Chen (PGR)" userId="1b15290e-5e66-4e13-8762-4578f8e4d84a" providerId="ADAL" clId="{E2AC125E-F563-431B-B31F-13AE817886C5}" dt="2025-06-19T12:00:51.232" v="1654"/>
          <ac:spMkLst>
            <pc:docMk/>
            <pc:sldMk cId="282787198" sldId="435"/>
            <ac:spMk id="8" creationId="{044FC925-D415-62E7-7E59-3EE5F57E5353}"/>
          </ac:spMkLst>
        </pc:spChg>
        <pc:spChg chg="add mod">
          <ac:chgData name="Jian Chen (PGR)" userId="1b15290e-5e66-4e13-8762-4578f8e4d84a" providerId="ADAL" clId="{E2AC125E-F563-431B-B31F-13AE817886C5}" dt="2025-06-19T12:00:51.232" v="1654"/>
          <ac:spMkLst>
            <pc:docMk/>
            <pc:sldMk cId="282787198" sldId="435"/>
            <ac:spMk id="9" creationId="{3D31AD5C-FFCA-F06C-2D99-3126BFC73447}"/>
          </ac:spMkLst>
        </pc:spChg>
        <pc:spChg chg="add mod">
          <ac:chgData name="Jian Chen (PGR)" userId="1b15290e-5e66-4e13-8762-4578f8e4d84a" providerId="ADAL" clId="{E2AC125E-F563-431B-B31F-13AE817886C5}" dt="2025-06-19T12:09:26.877" v="1843" actId="1076"/>
          <ac:spMkLst>
            <pc:docMk/>
            <pc:sldMk cId="282787198" sldId="435"/>
            <ac:spMk id="11" creationId="{FF5A534B-F94E-351E-6C2F-0794330F7470}"/>
          </ac:spMkLst>
        </pc:spChg>
        <pc:spChg chg="add mod">
          <ac:chgData name="Jian Chen (PGR)" userId="1b15290e-5e66-4e13-8762-4578f8e4d84a" providerId="ADAL" clId="{E2AC125E-F563-431B-B31F-13AE817886C5}" dt="2025-06-19T12:09:35.849" v="1844" actId="2792"/>
          <ac:spMkLst>
            <pc:docMk/>
            <pc:sldMk cId="282787198" sldId="435"/>
            <ac:spMk id="12" creationId="{999BBAFB-8093-9465-94B6-B3D82735AD67}"/>
          </ac:spMkLst>
        </pc:spChg>
        <pc:spChg chg="add mod">
          <ac:chgData name="Jian Chen (PGR)" userId="1b15290e-5e66-4e13-8762-4578f8e4d84a" providerId="ADAL" clId="{E2AC125E-F563-431B-B31F-13AE817886C5}" dt="2025-06-19T12:11:18.807" v="1865" actId="17032"/>
          <ac:spMkLst>
            <pc:docMk/>
            <pc:sldMk cId="282787198" sldId="435"/>
            <ac:spMk id="14" creationId="{38CC52CD-27F2-A1D5-E6F8-6A0F578DAB8A}"/>
          </ac:spMkLst>
        </pc:spChg>
        <pc:spChg chg="add mod">
          <ac:chgData name="Jian Chen (PGR)" userId="1b15290e-5e66-4e13-8762-4578f8e4d84a" providerId="ADAL" clId="{E2AC125E-F563-431B-B31F-13AE817886C5}" dt="2025-06-19T12:11:51.904" v="1870" actId="207"/>
          <ac:spMkLst>
            <pc:docMk/>
            <pc:sldMk cId="282787198" sldId="435"/>
            <ac:spMk id="15" creationId="{F60A39BF-80F2-9331-2CDB-E64BB960DE9D}"/>
          </ac:spMkLst>
        </pc:spChg>
        <pc:spChg chg="add mod">
          <ac:chgData name="Jian Chen (PGR)" userId="1b15290e-5e66-4e13-8762-4578f8e4d84a" providerId="ADAL" clId="{E2AC125E-F563-431B-B31F-13AE817886C5}" dt="2025-06-19T12:12:33.189" v="1873" actId="207"/>
          <ac:spMkLst>
            <pc:docMk/>
            <pc:sldMk cId="282787198" sldId="435"/>
            <ac:spMk id="16" creationId="{432B18EB-DB45-2A02-EC4C-6EB2646698AC}"/>
          </ac:spMkLst>
        </pc:spChg>
        <pc:grpChg chg="add mod">
          <ac:chgData name="Jian Chen (PGR)" userId="1b15290e-5e66-4e13-8762-4578f8e4d84a" providerId="ADAL" clId="{E2AC125E-F563-431B-B31F-13AE817886C5}" dt="2025-06-19T12:09:26.877" v="1843" actId="1076"/>
          <ac:grpSpMkLst>
            <pc:docMk/>
            <pc:sldMk cId="282787198" sldId="435"/>
            <ac:grpSpMk id="7" creationId="{EA5EAD59-6E48-9E3B-4CB7-2DC7EE3C6199}"/>
          </ac:grpSpMkLst>
        </pc:grpChg>
      </pc:sldChg>
      <pc:sldChg chg="add del">
        <pc:chgData name="Jian Chen (PGR)" userId="1b15290e-5e66-4e13-8762-4578f8e4d84a" providerId="ADAL" clId="{E2AC125E-F563-431B-B31F-13AE817886C5}" dt="2025-06-19T12:30:01.090" v="2150" actId="47"/>
        <pc:sldMkLst>
          <pc:docMk/>
          <pc:sldMk cId="555018127" sldId="436"/>
        </pc:sldMkLst>
      </pc:sldChg>
      <pc:sldChg chg="add del">
        <pc:chgData name="Jian Chen (PGR)" userId="1b15290e-5e66-4e13-8762-4578f8e4d84a" providerId="ADAL" clId="{E2AC125E-F563-431B-B31F-13AE817886C5}" dt="2025-06-19T12:30:02.132" v="2151" actId="47"/>
        <pc:sldMkLst>
          <pc:docMk/>
          <pc:sldMk cId="3230070143" sldId="437"/>
        </pc:sldMkLst>
      </pc:sldChg>
      <pc:sldChg chg="addSp delSp modSp new mo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1071590107" sldId="438"/>
        </pc:sldMkLst>
        <pc:spChg chg="mod">
          <ac:chgData name="Jian Chen (PGR)" userId="1b15290e-5e66-4e13-8762-4578f8e4d84a" providerId="ADAL" clId="{E2AC125E-F563-431B-B31F-13AE817886C5}" dt="2025-06-19T12:19:37.386" v="1944"/>
          <ac:spMkLst>
            <pc:docMk/>
            <pc:sldMk cId="1071590107" sldId="438"/>
            <ac:spMk id="2" creationId="{DEE1D845-90AE-8EDB-6238-4C74ED4CFDF1}"/>
          </ac:spMkLst>
        </pc:spChg>
        <pc:spChg chg="add mod topLvl">
          <ac:chgData name="Jian Chen (PGR)" userId="1b15290e-5e66-4e13-8762-4578f8e4d84a" providerId="ADAL" clId="{E2AC125E-F563-431B-B31F-13AE817886C5}" dt="2025-06-19T12:28:32.662" v="2141" actId="1076"/>
          <ac:spMkLst>
            <pc:docMk/>
            <pc:sldMk cId="1071590107" sldId="438"/>
            <ac:spMk id="4" creationId="{DF59F11C-AAB3-7ED8-0CCE-3EE13974CE1C}"/>
          </ac:spMkLst>
        </pc:spChg>
        <pc:spChg chg="add mod topLvl">
          <ac:chgData name="Jian Chen (PGR)" userId="1b15290e-5e66-4e13-8762-4578f8e4d84a" providerId="ADAL" clId="{E2AC125E-F563-431B-B31F-13AE817886C5}" dt="2025-06-19T12:28:32.662" v="2141" actId="1076"/>
          <ac:spMkLst>
            <pc:docMk/>
            <pc:sldMk cId="1071590107" sldId="438"/>
            <ac:spMk id="11" creationId="{D44BF07B-CEF7-6B84-93A3-6F87068FCE50}"/>
          </ac:spMkLst>
        </pc:spChg>
        <pc:spChg chg="add mod topLvl">
          <ac:chgData name="Jian Chen (PGR)" userId="1b15290e-5e66-4e13-8762-4578f8e4d84a" providerId="ADAL" clId="{E2AC125E-F563-431B-B31F-13AE817886C5}" dt="2025-06-19T12:28:32.662" v="2141" actId="1076"/>
          <ac:spMkLst>
            <pc:docMk/>
            <pc:sldMk cId="1071590107" sldId="438"/>
            <ac:spMk id="12" creationId="{D7101CD9-F9E9-931F-DF5A-0AD95778AF1E}"/>
          </ac:spMkLst>
        </pc:spChg>
        <pc:spChg chg="add mod">
          <ac:chgData name="Jian Chen (PGR)" userId="1b15290e-5e66-4e13-8762-4578f8e4d84a" providerId="ADAL" clId="{E2AC125E-F563-431B-B31F-13AE817886C5}" dt="2025-06-19T12:28:53.986" v="2143" actId="1076"/>
          <ac:spMkLst>
            <pc:docMk/>
            <pc:sldMk cId="1071590107" sldId="438"/>
            <ac:spMk id="13" creationId="{E015C898-F1E4-79B9-B70C-82138CC8659A}"/>
          </ac:spMkLst>
        </pc:spChg>
        <pc:spChg chg="add mod">
          <ac:chgData name="Jian Chen (PGR)" userId="1b15290e-5e66-4e13-8762-4578f8e4d84a" providerId="ADAL" clId="{E2AC125E-F563-431B-B31F-13AE817886C5}" dt="2025-06-19T12:28:53.986" v="2143" actId="1076"/>
          <ac:spMkLst>
            <pc:docMk/>
            <pc:sldMk cId="1071590107" sldId="438"/>
            <ac:spMk id="14" creationId="{70484CF8-08F8-208C-A469-7F168239D3A0}"/>
          </ac:spMkLst>
        </pc:spChg>
        <pc:spChg chg="add mod">
          <ac:chgData name="Jian Chen (PGR)" userId="1b15290e-5e66-4e13-8762-4578f8e4d84a" providerId="ADAL" clId="{E2AC125E-F563-431B-B31F-13AE817886C5}" dt="2025-06-19T12:28:46.891" v="2142" actId="1076"/>
          <ac:spMkLst>
            <pc:docMk/>
            <pc:sldMk cId="1071590107" sldId="438"/>
            <ac:spMk id="15" creationId="{2B4A8F7B-EF87-B952-41F5-F6F6158A40C3}"/>
          </ac:spMkLst>
        </pc:spChg>
        <pc:spChg chg="add mod">
          <ac:chgData name="Jian Chen (PGR)" userId="1b15290e-5e66-4e13-8762-4578f8e4d84a" providerId="ADAL" clId="{E2AC125E-F563-431B-B31F-13AE817886C5}" dt="2025-06-19T12:28:46.891" v="2142" actId="1076"/>
          <ac:spMkLst>
            <pc:docMk/>
            <pc:sldMk cId="1071590107" sldId="438"/>
            <ac:spMk id="16" creationId="{FACAB234-EFCF-C534-D43F-2DC747FD42EA}"/>
          </ac:spMkLst>
        </pc:spChg>
        <pc:picChg chg="add mod topLvl">
          <ac:chgData name="Jian Chen (PGR)" userId="1b15290e-5e66-4e13-8762-4578f8e4d84a" providerId="ADAL" clId="{E2AC125E-F563-431B-B31F-13AE817886C5}" dt="2025-06-19T12:28:32.662" v="2141" actId="1076"/>
          <ac:picMkLst>
            <pc:docMk/>
            <pc:sldMk cId="1071590107" sldId="438"/>
            <ac:picMk id="7" creationId="{AFCFA0CC-2AB4-DD5E-8D86-DC48EF8FBFB6}"/>
          </ac:picMkLst>
        </pc:picChg>
        <pc:picChg chg="add mod topLvl">
          <ac:chgData name="Jian Chen (PGR)" userId="1b15290e-5e66-4e13-8762-4578f8e4d84a" providerId="ADAL" clId="{E2AC125E-F563-431B-B31F-13AE817886C5}" dt="2025-06-19T12:28:32.662" v="2141" actId="1076"/>
          <ac:picMkLst>
            <pc:docMk/>
            <pc:sldMk cId="1071590107" sldId="438"/>
            <ac:picMk id="10" creationId="{5900CA4C-6B88-7750-7AC1-F8BEF95A153F}"/>
          </ac:picMkLst>
        </pc:picChg>
        <pc:picChg chg="add mod topLvl">
          <ac:chgData name="Jian Chen (PGR)" userId="1b15290e-5e66-4e13-8762-4578f8e4d84a" providerId="ADAL" clId="{E2AC125E-F563-431B-B31F-13AE817886C5}" dt="2025-06-19T12:28:32.662" v="2141" actId="1076"/>
          <ac:picMkLst>
            <pc:docMk/>
            <pc:sldMk cId="1071590107" sldId="438"/>
            <ac:picMk id="1026" creationId="{35CDC094-2606-32A8-AEA5-3F3DA0878B4A}"/>
          </ac:picMkLst>
        </pc:picChg>
      </pc:sldChg>
      <pc:sldChg chg="addSp delSp modSp add mo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3670629822" sldId="439"/>
        </pc:sldMkLst>
        <pc:spChg chg="mod">
          <ac:chgData name="Jian Chen (PGR)" userId="1b15290e-5e66-4e13-8762-4578f8e4d84a" providerId="ADAL" clId="{E2AC125E-F563-431B-B31F-13AE817886C5}" dt="2025-06-19T12:34:40.064" v="2284"/>
          <ac:spMkLst>
            <pc:docMk/>
            <pc:sldMk cId="3670629822" sldId="439"/>
            <ac:spMk id="5" creationId="{4A85F7EB-6334-3B96-45F2-5C31645CB0AA}"/>
          </ac:spMkLst>
        </pc:spChg>
        <pc:spChg chg="mod">
          <ac:chgData name="Jian Chen (PGR)" userId="1b15290e-5e66-4e13-8762-4578f8e4d84a" providerId="ADAL" clId="{E2AC125E-F563-431B-B31F-13AE817886C5}" dt="2025-06-19T12:36:10.171" v="2315" actId="207"/>
          <ac:spMkLst>
            <pc:docMk/>
            <pc:sldMk cId="3670629822" sldId="439"/>
            <ac:spMk id="11" creationId="{FF5A534B-F94E-351E-6C2F-0794330F7470}"/>
          </ac:spMkLst>
        </pc:spChg>
        <pc:spChg chg="mod">
          <ac:chgData name="Jian Chen (PGR)" userId="1b15290e-5e66-4e13-8762-4578f8e4d84a" providerId="ADAL" clId="{E2AC125E-F563-431B-B31F-13AE817886C5}" dt="2025-06-19T12:38:23.751" v="2372" actId="255"/>
          <ac:spMkLst>
            <pc:docMk/>
            <pc:sldMk cId="3670629822" sldId="439"/>
            <ac:spMk id="12" creationId="{999BBAFB-8093-9465-94B6-B3D82735AD67}"/>
          </ac:spMkLst>
        </pc:spChg>
        <pc:spChg chg="add mod ord">
          <ac:chgData name="Jian Chen (PGR)" userId="1b15290e-5e66-4e13-8762-4578f8e4d84a" providerId="ADAL" clId="{E2AC125E-F563-431B-B31F-13AE817886C5}" dt="2025-06-19T12:33:09.983" v="2249" actId="167"/>
          <ac:spMkLst>
            <pc:docMk/>
            <pc:sldMk cId="3670629822" sldId="439"/>
            <ac:spMk id="13" creationId="{8F0099F6-4EA5-3B47-3354-0180CE320203}"/>
          </ac:spMkLst>
        </pc:spChg>
        <pc:spChg chg="mod">
          <ac:chgData name="Jian Chen (PGR)" userId="1b15290e-5e66-4e13-8762-4578f8e4d84a" providerId="ADAL" clId="{E2AC125E-F563-431B-B31F-13AE817886C5}" dt="2025-06-19T12:35:25.423" v="2288" actId="6549"/>
          <ac:spMkLst>
            <pc:docMk/>
            <pc:sldMk cId="3670629822" sldId="439"/>
            <ac:spMk id="14" creationId="{38CC52CD-27F2-A1D5-E6F8-6A0F578DAB8A}"/>
          </ac:spMkLst>
        </pc:spChg>
        <pc:spChg chg="mod">
          <ac:chgData name="Jian Chen (PGR)" userId="1b15290e-5e66-4e13-8762-4578f8e4d84a" providerId="ADAL" clId="{E2AC125E-F563-431B-B31F-13AE817886C5}" dt="2025-06-19T12:35:56.852" v="2314" actId="3062"/>
          <ac:spMkLst>
            <pc:docMk/>
            <pc:sldMk cId="3670629822" sldId="439"/>
            <ac:spMk id="15" creationId="{F60A39BF-80F2-9331-2CDB-E64BB960DE9D}"/>
          </ac:spMkLst>
        </pc:spChg>
        <pc:spChg chg="add mod">
          <ac:chgData name="Jian Chen (PGR)" userId="1b15290e-5e66-4e13-8762-4578f8e4d84a" providerId="ADAL" clId="{E2AC125E-F563-431B-B31F-13AE817886C5}" dt="2025-06-19T12:32:52.546" v="2244"/>
          <ac:spMkLst>
            <pc:docMk/>
            <pc:sldMk cId="3670629822" sldId="439"/>
            <ac:spMk id="17" creationId="{936224B8-8C52-3727-1A4D-C931B9384127}"/>
          </ac:spMkLst>
        </pc:spChg>
        <pc:grpChg chg="add mod ord">
          <ac:chgData name="Jian Chen (PGR)" userId="1b15290e-5e66-4e13-8762-4578f8e4d84a" providerId="ADAL" clId="{E2AC125E-F563-431B-B31F-13AE817886C5}" dt="2025-06-19T12:33:13.622" v="2250" actId="167"/>
          <ac:grpSpMkLst>
            <pc:docMk/>
            <pc:sldMk cId="3670629822" sldId="439"/>
            <ac:grpSpMk id="10" creationId="{ECE5C323-A2A1-4BCE-1530-D49AF3E92C9B}"/>
          </ac:grpSpMkLst>
        </pc:grpChg>
      </pc:sldChg>
      <pc:sldChg chg="addSp delSp modSp add mo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2518301031" sldId="440"/>
        </pc:sldMkLst>
        <pc:spChg chg="add mod">
          <ac:chgData name="Jian Chen (PGR)" userId="1b15290e-5e66-4e13-8762-4578f8e4d84a" providerId="ADAL" clId="{E2AC125E-F563-431B-B31F-13AE817886C5}" dt="2025-06-19T12:36:26.225" v="2316"/>
          <ac:spMkLst>
            <pc:docMk/>
            <pc:sldMk cId="2518301031" sldId="440"/>
            <ac:spMk id="3" creationId="{D5A29C30-5D62-2832-2FD0-2C00B512D77F}"/>
          </ac:spMkLst>
        </pc:spChg>
        <pc:spChg chg="add mod">
          <ac:chgData name="Jian Chen (PGR)" userId="1b15290e-5e66-4e13-8762-4578f8e4d84a" providerId="ADAL" clId="{E2AC125E-F563-431B-B31F-13AE817886C5}" dt="2025-06-19T12:36:26.225" v="2316"/>
          <ac:spMkLst>
            <pc:docMk/>
            <pc:sldMk cId="2518301031" sldId="440"/>
            <ac:spMk id="4" creationId="{729BF828-7B27-508E-8111-A7F0E1001DBD}"/>
          </ac:spMkLst>
        </pc:spChg>
        <pc:spChg chg="mod">
          <ac:chgData name="Jian Chen (PGR)" userId="1b15290e-5e66-4e13-8762-4578f8e4d84a" providerId="ADAL" clId="{E2AC125E-F563-431B-B31F-13AE817886C5}" dt="2025-06-19T12:34:42.133" v="2285"/>
          <ac:spMkLst>
            <pc:docMk/>
            <pc:sldMk cId="2518301031" sldId="440"/>
            <ac:spMk id="5" creationId="{4A85F7EB-6334-3B96-45F2-5C31645CB0AA}"/>
          </ac:spMkLst>
        </pc:spChg>
        <pc:spChg chg="mod">
          <ac:chgData name="Jian Chen (PGR)" userId="1b15290e-5e66-4e13-8762-4578f8e4d84a" providerId="ADAL" clId="{E2AC125E-F563-431B-B31F-13AE817886C5}" dt="2025-06-19T12:37:05.825" v="2329" actId="20577"/>
          <ac:spMkLst>
            <pc:docMk/>
            <pc:sldMk cId="2518301031" sldId="440"/>
            <ac:spMk id="11" creationId="{FF5A534B-F94E-351E-6C2F-0794330F7470}"/>
          </ac:spMkLst>
        </pc:spChg>
        <pc:spChg chg="mod">
          <ac:chgData name="Jian Chen (PGR)" userId="1b15290e-5e66-4e13-8762-4578f8e4d84a" providerId="ADAL" clId="{E2AC125E-F563-431B-B31F-13AE817886C5}" dt="2025-06-19T12:38:58.742" v="2379" actId="108"/>
          <ac:spMkLst>
            <pc:docMk/>
            <pc:sldMk cId="2518301031" sldId="440"/>
            <ac:spMk id="12" creationId="{999BBAFB-8093-9465-94B6-B3D82735AD67}"/>
          </ac:spMkLst>
        </pc:spChg>
        <pc:spChg chg="mod">
          <ac:chgData name="Jian Chen (PGR)" userId="1b15290e-5e66-4e13-8762-4578f8e4d84a" providerId="ADAL" clId="{E2AC125E-F563-431B-B31F-13AE817886C5}" dt="2025-06-19T12:39:08.935" v="2395" actId="20577"/>
          <ac:spMkLst>
            <pc:docMk/>
            <pc:sldMk cId="2518301031" sldId="440"/>
            <ac:spMk id="14" creationId="{38CC52CD-27F2-A1D5-E6F8-6A0F578DAB8A}"/>
          </ac:spMkLst>
        </pc:spChg>
        <pc:spChg chg="mod">
          <ac:chgData name="Jian Chen (PGR)" userId="1b15290e-5e66-4e13-8762-4578f8e4d84a" providerId="ADAL" clId="{E2AC125E-F563-431B-B31F-13AE817886C5}" dt="2025-06-19T12:39:21.174" v="2413" actId="20577"/>
          <ac:spMkLst>
            <pc:docMk/>
            <pc:sldMk cId="2518301031" sldId="440"/>
            <ac:spMk id="15" creationId="{F60A39BF-80F2-9331-2CDB-E64BB960DE9D}"/>
          </ac:spMkLst>
        </pc:spChg>
        <pc:grpChg chg="add mod ord">
          <ac:chgData name="Jian Chen (PGR)" userId="1b15290e-5e66-4e13-8762-4578f8e4d84a" providerId="ADAL" clId="{E2AC125E-F563-431B-B31F-13AE817886C5}" dt="2025-06-19T12:36:39.423" v="2320" actId="167"/>
          <ac:grpSpMkLst>
            <pc:docMk/>
            <pc:sldMk cId="2518301031" sldId="440"/>
            <ac:grpSpMk id="2" creationId="{258CCB55-169A-FF82-FF6A-E3E57E054866}"/>
          </ac:grpSpMkLst>
        </pc:grpChg>
      </pc:sldChg>
      <pc:sldChg chg="addSp modSp new mod modTransition">
        <pc:chgData name="Jian Chen (PGR)" userId="1b15290e-5e66-4e13-8762-4578f8e4d84a" providerId="ADAL" clId="{E2AC125E-F563-431B-B31F-13AE817886C5}" dt="2025-06-20T09:51:43.918" v="2947"/>
        <pc:sldMkLst>
          <pc:docMk/>
          <pc:sldMk cId="4177280314" sldId="441"/>
        </pc:sldMkLst>
        <pc:spChg chg="mod">
          <ac:chgData name="Jian Chen (PGR)" userId="1b15290e-5e66-4e13-8762-4578f8e4d84a" providerId="ADAL" clId="{E2AC125E-F563-431B-B31F-13AE817886C5}" dt="2025-06-19T12:40:54.746" v="2457" actId="207"/>
          <ac:spMkLst>
            <pc:docMk/>
            <pc:sldMk cId="4177280314" sldId="441"/>
            <ac:spMk id="2" creationId="{2F9B6119-8020-20AA-E41C-B86D5F75AE20}"/>
          </ac:spMkLst>
        </pc:spChg>
        <pc:graphicFrameChg chg="add mod modGraphic">
          <ac:chgData name="Jian Chen (PGR)" userId="1b15290e-5e66-4e13-8762-4578f8e4d84a" providerId="ADAL" clId="{E2AC125E-F563-431B-B31F-13AE817886C5}" dt="2025-06-19T13:35:52.791" v="2850" actId="20577"/>
          <ac:graphicFrameMkLst>
            <pc:docMk/>
            <pc:sldMk cId="4177280314" sldId="441"/>
            <ac:graphicFrameMk id="4" creationId="{E3CB37B6-D33E-F6F7-9F85-D123537BA633}"/>
          </ac:graphicFrameMkLst>
        </pc:graphicFrameChg>
      </pc:sldChg>
      <pc:sldChg chg="addSp modSp new mod modTransition">
        <pc:chgData name="Jian Chen (PGR)" userId="1b15290e-5e66-4e13-8762-4578f8e4d84a" providerId="ADAL" clId="{E2AC125E-F563-431B-B31F-13AE817886C5}" dt="2025-06-20T10:00:38.223" v="3105" actId="6549"/>
        <pc:sldMkLst>
          <pc:docMk/>
          <pc:sldMk cId="3498272107" sldId="442"/>
        </pc:sldMkLst>
        <pc:spChg chg="add mod">
          <ac:chgData name="Jian Chen (PGR)" userId="1b15290e-5e66-4e13-8762-4578f8e4d84a" providerId="ADAL" clId="{E2AC125E-F563-431B-B31F-13AE817886C5}" dt="2025-06-20T10:00:38.223" v="3105" actId="6549"/>
          <ac:spMkLst>
            <pc:docMk/>
            <pc:sldMk cId="3498272107" sldId="442"/>
            <ac:spMk id="2" creationId="{112B1B76-5F96-3BCA-B145-5203CFAAE229}"/>
          </ac:spMkLst>
        </pc:spChg>
      </pc:sldChg>
      <pc:sldMasterChg chg="addSp modSp mod setBg modSldLayout">
        <pc:chgData name="Jian Chen (PGR)" userId="1b15290e-5e66-4e13-8762-4578f8e4d84a" providerId="ADAL" clId="{E2AC125E-F563-431B-B31F-13AE817886C5}" dt="2025-06-20T09:58:34.108" v="3027" actId="1076"/>
        <pc:sldMasterMkLst>
          <pc:docMk/>
          <pc:sldMasterMk cId="1360380628" sldId="2147484072"/>
        </pc:sldMasterMkLst>
        <pc:spChg chg="add">
          <ac:chgData name="Jian Chen (PGR)" userId="1b15290e-5e66-4e13-8762-4578f8e4d84a" providerId="ADAL" clId="{E2AC125E-F563-431B-B31F-13AE817886C5}" dt="2025-06-19T09:39:45.404" v="317"/>
          <ac:spMkLst>
            <pc:docMk/>
            <pc:sldMasterMk cId="1360380628" sldId="2147484072"/>
            <ac:spMk id="8" creationId="{83401E08-B821-006B-7485-45F8F27E8AAC}"/>
          </ac:spMkLst>
        </pc:spChg>
        <pc:spChg chg="add mod">
          <ac:chgData name="Jian Chen (PGR)" userId="1b15290e-5e66-4e13-8762-4578f8e4d84a" providerId="ADAL" clId="{E2AC125E-F563-431B-B31F-13AE817886C5}" dt="2025-06-20T09:58:34.108" v="3027" actId="1076"/>
          <ac:spMkLst>
            <pc:docMk/>
            <pc:sldMasterMk cId="1360380628" sldId="2147484072"/>
            <ac:spMk id="37" creationId="{AF83E27C-B43B-8030-62C6-0EBC9E9B0181}"/>
          </ac:spMkLst>
        </pc:spChg>
        <pc:spChg chg="add mod">
          <ac:chgData name="Jian Chen (PGR)" userId="1b15290e-5e66-4e13-8762-4578f8e4d84a" providerId="ADAL" clId="{E2AC125E-F563-431B-B31F-13AE817886C5}" dt="2025-06-19T09:49:20.139" v="358" actId="207"/>
          <ac:spMkLst>
            <pc:docMk/>
            <pc:sldMasterMk cId="1360380628" sldId="2147484072"/>
            <ac:spMk id="38" creationId="{6A2F9CB5-2A25-14AC-619C-6A1A2E1A26C8}"/>
          </ac:spMkLst>
        </pc:spChg>
        <pc:picChg chg="add">
          <ac:chgData name="Jian Chen (PGR)" userId="1b15290e-5e66-4e13-8762-4578f8e4d84a" providerId="ADAL" clId="{E2AC125E-F563-431B-B31F-13AE817886C5}" dt="2025-06-19T09:39:45.404" v="317"/>
          <ac:picMkLst>
            <pc:docMk/>
            <pc:sldMasterMk cId="1360380628" sldId="2147484072"/>
            <ac:picMk id="9" creationId="{57923862-B76C-11B0-C45F-B4EB66C44C93}"/>
          </ac:picMkLst>
        </pc:picChg>
        <pc:picChg chg="add mod">
          <ac:chgData name="Jian Chen (PGR)" userId="1b15290e-5e66-4e13-8762-4578f8e4d84a" providerId="ADAL" clId="{E2AC125E-F563-431B-B31F-13AE817886C5}" dt="2025-06-20T09:58:30.237" v="3026" actId="14100"/>
          <ac:picMkLst>
            <pc:docMk/>
            <pc:sldMasterMk cId="1360380628" sldId="2147484072"/>
            <ac:picMk id="36" creationId="{EEC37F1D-4E4D-B074-305E-DF130AF1690F}"/>
          </ac:picMkLst>
        </pc:picChg>
        <pc:picChg chg="add mod">
          <ac:chgData name="Jian Chen (PGR)" userId="1b15290e-5e66-4e13-8762-4578f8e4d84a" providerId="ADAL" clId="{E2AC125E-F563-431B-B31F-13AE817886C5}" dt="2025-06-19T13:37:31.966" v="2860" actId="14100"/>
          <ac:picMkLst>
            <pc:docMk/>
            <pc:sldMasterMk cId="1360380628" sldId="2147484072"/>
            <ac:picMk id="39" creationId="{E927785A-D1B5-A056-1D57-6285CBD6CE72}"/>
          </ac:picMkLst>
        </pc:picChg>
        <pc:sldLayoutChg chg="addSp delSp modSp mod">
          <pc:chgData name="Jian Chen (PGR)" userId="1b15290e-5e66-4e13-8762-4578f8e4d84a" providerId="ADAL" clId="{E2AC125E-F563-431B-B31F-13AE817886C5}" dt="2025-06-19T13:36:52.723" v="2853" actId="21"/>
          <pc:sldLayoutMkLst>
            <pc:docMk/>
            <pc:sldMasterMk cId="1360380628" sldId="2147484072"/>
            <pc:sldLayoutMk cId="2899322817" sldId="2147484089"/>
          </pc:sldLayoutMkLst>
          <pc:spChg chg="mod">
            <ac:chgData name="Jian Chen (PGR)" userId="1b15290e-5e66-4e13-8762-4578f8e4d84a" providerId="ADAL" clId="{E2AC125E-F563-431B-B31F-13AE817886C5}" dt="2025-06-19T10:17:59.770" v="794" actId="2711"/>
            <ac:spMkLst>
              <pc:docMk/>
              <pc:sldMasterMk cId="1360380628" sldId="2147484072"/>
              <pc:sldLayoutMk cId="2899322817" sldId="2147484089"/>
              <ac:spMk id="28" creationId="{10A2280B-1A9B-4841-AB53-D02CB9E3F99E}"/>
            </ac:spMkLst>
          </pc:spChg>
        </pc:sldLayoutChg>
        <pc:sldLayoutChg chg="modSp mod">
          <pc:chgData name="Jian Chen (PGR)" userId="1b15290e-5e66-4e13-8762-4578f8e4d84a" providerId="ADAL" clId="{E2AC125E-F563-431B-B31F-13AE817886C5}" dt="2025-06-19T09:54:10.742" v="391" actId="207"/>
          <pc:sldLayoutMkLst>
            <pc:docMk/>
            <pc:sldMasterMk cId="1360380628" sldId="2147484072"/>
            <pc:sldLayoutMk cId="3252285901" sldId="2147484090"/>
          </pc:sldLayoutMkLst>
          <pc:spChg chg="mod">
            <ac:chgData name="Jian Chen (PGR)" userId="1b15290e-5e66-4e13-8762-4578f8e4d84a" providerId="ADAL" clId="{E2AC125E-F563-431B-B31F-13AE817886C5}" dt="2025-06-19T09:54:10.742" v="391" actId="207"/>
            <ac:spMkLst>
              <pc:docMk/>
              <pc:sldMasterMk cId="1360380628" sldId="2147484072"/>
              <pc:sldLayoutMk cId="3252285901" sldId="2147484090"/>
              <ac:spMk id="2" creationId="{C355894A-654B-48EF-9A3E-8621A02AABB8}"/>
            </ac:spMkLst>
          </pc:spChg>
          <pc:spChg chg="mod">
            <ac:chgData name="Jian Chen (PGR)" userId="1b15290e-5e66-4e13-8762-4578f8e4d84a" providerId="ADAL" clId="{E2AC125E-F563-431B-B31F-13AE817886C5}" dt="2025-06-19T09:53:43.671" v="389" actId="14100"/>
            <ac:spMkLst>
              <pc:docMk/>
              <pc:sldMasterMk cId="1360380628" sldId="2147484072"/>
              <pc:sldLayoutMk cId="3252285901" sldId="2147484090"/>
              <ac:spMk id="12" creationId="{36D766AB-F646-450A-83DD-5B8FCB438701}"/>
            </ac:spMkLst>
          </pc:spChg>
        </pc:sldLayoutChg>
        <pc:sldLayoutChg chg="addSp delSp modSp mod">
          <pc:chgData name="Jian Chen (PGR)" userId="1b15290e-5e66-4e13-8762-4578f8e4d84a" providerId="ADAL" clId="{E2AC125E-F563-431B-B31F-13AE817886C5}" dt="2025-06-19T10:18:14.310" v="797"/>
          <pc:sldLayoutMkLst>
            <pc:docMk/>
            <pc:sldMasterMk cId="1360380628" sldId="2147484072"/>
            <pc:sldLayoutMk cId="2431568591" sldId="2147484091"/>
          </pc:sldLayoutMkLst>
          <pc:spChg chg="add mod">
            <ac:chgData name="Jian Chen (PGR)" userId="1b15290e-5e66-4e13-8762-4578f8e4d84a" providerId="ADAL" clId="{E2AC125E-F563-431B-B31F-13AE817886C5}" dt="2025-06-19T10:18:14.310" v="797"/>
            <ac:spMkLst>
              <pc:docMk/>
              <pc:sldMasterMk cId="1360380628" sldId="2147484072"/>
              <pc:sldLayoutMk cId="2431568591" sldId="2147484091"/>
              <ac:spMk id="10" creationId="{E7AF639D-97ED-6604-9D84-6A03E2AF8C2A}"/>
            </ac:spMkLst>
          </pc:spChg>
        </pc:sldLayoutChg>
        <pc:sldLayoutChg chg="addSp delSp modSp mod">
          <pc:chgData name="Jian Chen (PGR)" userId="1b15290e-5e66-4e13-8762-4578f8e4d84a" providerId="ADAL" clId="{E2AC125E-F563-431B-B31F-13AE817886C5}" dt="2025-06-19T10:18:20.377" v="799"/>
          <pc:sldLayoutMkLst>
            <pc:docMk/>
            <pc:sldMasterMk cId="1360380628" sldId="2147484072"/>
            <pc:sldLayoutMk cId="2226797708" sldId="2147484092"/>
          </pc:sldLayoutMkLst>
          <pc:spChg chg="add mod">
            <ac:chgData name="Jian Chen (PGR)" userId="1b15290e-5e66-4e13-8762-4578f8e4d84a" providerId="ADAL" clId="{E2AC125E-F563-431B-B31F-13AE817886C5}" dt="2025-06-19T10:18:20.377" v="799"/>
            <ac:spMkLst>
              <pc:docMk/>
              <pc:sldMasterMk cId="1360380628" sldId="2147484072"/>
              <pc:sldLayoutMk cId="2226797708" sldId="2147484092"/>
              <ac:spMk id="5" creationId="{C6A55E22-E02D-2BD1-9FE9-86F414D78A3E}"/>
            </ac:spMkLst>
          </pc:spChg>
        </pc:sldLayoutChg>
      </pc:sldMasterChg>
      <pc:sldMasterChg chg="addSp">
        <pc:chgData name="Jian Chen (PGR)" userId="1b15290e-5e66-4e13-8762-4578f8e4d84a" providerId="ADAL" clId="{E2AC125E-F563-431B-B31F-13AE817886C5}" dt="2025-06-19T09:38:49.151" v="313"/>
        <pc:sldMasterMkLst>
          <pc:docMk/>
          <pc:sldMasterMk cId="4163047203" sldId="2147484072"/>
        </pc:sldMasterMkLst>
      </pc:sldMasterChg>
    </pc:docChg>
  </pc:docChgLst>
  <pc:docChgLst>
    <pc:chgData name="Jian Chen (PGR)" userId="1b15290e-5e66-4e13-8762-4578f8e4d84a" providerId="ADAL" clId="{74451478-6568-4EA9-AA91-64A1C293A97D}"/>
    <pc:docChg chg="undo redo custSel addSld delSld modSld sldOrd modMainMaster">
      <pc:chgData name="Jian Chen (PGR)" userId="1b15290e-5e66-4e13-8762-4578f8e4d84a" providerId="ADAL" clId="{74451478-6568-4EA9-AA91-64A1C293A97D}" dt="2024-06-12T15:34:45.895" v="2553" actId="20577"/>
      <pc:docMkLst>
        <pc:docMk/>
      </pc:docMkLst>
      <pc:sldChg chg="delSp modSp mod modShow">
        <pc:chgData name="Jian Chen (PGR)" userId="1b15290e-5e66-4e13-8762-4578f8e4d84a" providerId="ADAL" clId="{74451478-6568-4EA9-AA91-64A1C293A97D}" dt="2024-05-31T14:24:59.446" v="340" actId="20577"/>
        <pc:sldMkLst>
          <pc:docMk/>
          <pc:sldMk cId="2437625152" sldId="259"/>
        </pc:sldMkLst>
      </pc:sldChg>
      <pc:sldChg chg="modSp mod modTransition chgLayout">
        <pc:chgData name="Jian Chen (PGR)" userId="1b15290e-5e66-4e13-8762-4578f8e4d84a" providerId="ADAL" clId="{74451478-6568-4EA9-AA91-64A1C293A97D}" dt="2024-06-04T11:33:04.792" v="2391"/>
        <pc:sldMkLst>
          <pc:docMk/>
          <pc:sldMk cId="348533691" sldId="339"/>
        </pc:sldMkLst>
      </pc:sldChg>
      <pc:sldChg chg="delSp modSp del mod ord modShow">
        <pc:chgData name="Jian Chen (PGR)" userId="1b15290e-5e66-4e13-8762-4578f8e4d84a" providerId="ADAL" clId="{74451478-6568-4EA9-AA91-64A1C293A97D}" dt="2024-05-31T15:48:39.101" v="1922" actId="47"/>
        <pc:sldMkLst>
          <pc:docMk/>
          <pc:sldMk cId="2847033211" sldId="341"/>
        </pc:sldMkLst>
      </pc:sldChg>
      <pc:sldChg chg="addSp delSp modSp mod modTransition setBg setClrOvrMap delDesignElem chgLayout">
        <pc:chgData name="Jian Chen (PGR)" userId="1b15290e-5e66-4e13-8762-4578f8e4d84a" providerId="ADAL" clId="{74451478-6568-4EA9-AA91-64A1C293A97D}" dt="2024-06-04T11:33:04.792" v="2391"/>
        <pc:sldMkLst>
          <pc:docMk/>
          <pc:sldMk cId="1127887348" sldId="370"/>
        </pc:sldMkLst>
      </pc:sldChg>
      <pc:sldChg chg="new del">
        <pc:chgData name="Jian Chen (PGR)" userId="1b15290e-5e66-4e13-8762-4578f8e4d84a" providerId="ADAL" clId="{74451478-6568-4EA9-AA91-64A1C293A97D}" dt="2024-05-31T13:52:59.896" v="166" actId="2696"/>
        <pc:sldMkLst>
          <pc:docMk/>
          <pc:sldMk cId="1353105127" sldId="371"/>
        </pc:sldMkLst>
      </pc:sldChg>
      <pc:sldChg chg="addSp delSp modSp new del mod modClrScheme chgLayout">
        <pc:chgData name="Jian Chen (PGR)" userId="1b15290e-5e66-4e13-8762-4578f8e4d84a" providerId="ADAL" clId="{74451478-6568-4EA9-AA91-64A1C293A97D}" dt="2024-05-31T14:26:40.229" v="353" actId="47"/>
        <pc:sldMkLst>
          <pc:docMk/>
          <pc:sldMk cId="1844666999" sldId="371"/>
        </pc:sldMkLst>
      </pc:sldChg>
      <pc:sldChg chg="addSp delSp modSp new mod modTransition chgLayout">
        <pc:chgData name="Jian Chen (PGR)" userId="1b15290e-5e66-4e13-8762-4578f8e4d84a" providerId="ADAL" clId="{74451478-6568-4EA9-AA91-64A1C293A97D}" dt="2024-06-04T11:42:58.051" v="2395" actId="207"/>
        <pc:sldMkLst>
          <pc:docMk/>
          <pc:sldMk cId="2159903289" sldId="371"/>
        </pc:sldMkLst>
      </pc:sldChg>
      <pc:sldChg chg="addSp delSp modSp add mod modTransition modClrScheme modAnim chgLayout modNotesTx">
        <pc:chgData name="Jian Chen (PGR)" userId="1b15290e-5e66-4e13-8762-4578f8e4d84a" providerId="ADAL" clId="{74451478-6568-4EA9-AA91-64A1C293A97D}" dt="2024-06-04T11:33:04.792" v="2391"/>
        <pc:sldMkLst>
          <pc:docMk/>
          <pc:sldMk cId="2496683709" sldId="372"/>
        </pc:sldMkLst>
      </pc:sldChg>
      <pc:sldChg chg="new del">
        <pc:chgData name="Jian Chen (PGR)" userId="1b15290e-5e66-4e13-8762-4578f8e4d84a" providerId="ADAL" clId="{74451478-6568-4EA9-AA91-64A1C293A97D}" dt="2024-05-31T14:59:25.328" v="903" actId="47"/>
        <pc:sldMkLst>
          <pc:docMk/>
          <pc:sldMk cId="1230919113" sldId="373"/>
        </pc:sldMkLst>
      </pc:sldChg>
      <pc:sldChg chg="addSp delSp modSp new mod modClrScheme chgLayout">
        <pc:chgData name="Jian Chen (PGR)" userId="1b15290e-5e66-4e13-8762-4578f8e4d84a" providerId="ADAL" clId="{74451478-6568-4EA9-AA91-64A1C293A97D}" dt="2024-05-31T15:54:36.868" v="2055" actId="700"/>
        <pc:sldMkLst>
          <pc:docMk/>
          <pc:sldMk cId="1500942535" sldId="373"/>
        </pc:sldMkLst>
      </pc:sldChg>
      <pc:sldChg chg="addSp delSp modSp new mod modTransition modClrScheme chgLayout">
        <pc:chgData name="Jian Chen (PGR)" userId="1b15290e-5e66-4e13-8762-4578f8e4d84a" providerId="ADAL" clId="{74451478-6568-4EA9-AA91-64A1C293A97D}" dt="2024-06-04T11:33:04.792" v="2391"/>
        <pc:sldMkLst>
          <pc:docMk/>
          <pc:sldMk cId="2255551089" sldId="374"/>
        </pc:sldMkLst>
      </pc:sldChg>
      <pc:sldChg chg="addSp delSp modSp add mod modTransition modClrScheme modAnim chgLayout">
        <pc:chgData name="Jian Chen (PGR)" userId="1b15290e-5e66-4e13-8762-4578f8e4d84a" providerId="ADAL" clId="{74451478-6568-4EA9-AA91-64A1C293A97D}" dt="2024-06-04T11:33:04.792" v="2391"/>
        <pc:sldMkLst>
          <pc:docMk/>
          <pc:sldMk cId="754034683" sldId="375"/>
        </pc:sldMkLst>
      </pc:sldChg>
      <pc:sldChg chg="addSp delSp modSp add mod modClrScheme chgLayout">
        <pc:chgData name="Jian Chen (PGR)" userId="1b15290e-5e66-4e13-8762-4578f8e4d84a" providerId="ADAL" clId="{74451478-6568-4EA9-AA91-64A1C293A97D}" dt="2024-05-31T15:57:39.789" v="2093" actId="6549"/>
        <pc:sldMkLst>
          <pc:docMk/>
          <pc:sldMk cId="3538487460" sldId="376"/>
        </pc:sldMkLst>
      </pc:sldChg>
      <pc:sldChg chg="addSp delSp modSp new mod modTransition modClrScheme chgLayout">
        <pc:chgData name="Jian Chen (PGR)" userId="1b15290e-5e66-4e13-8762-4578f8e4d84a" providerId="ADAL" clId="{74451478-6568-4EA9-AA91-64A1C293A97D}" dt="2024-06-04T11:33:04.792" v="2391"/>
        <pc:sldMkLst>
          <pc:docMk/>
          <pc:sldMk cId="2652810050" sldId="377"/>
        </pc:sldMkLst>
      </pc:sldChg>
      <pc:sldChg chg="addSp delSp modSp new mod modTransition">
        <pc:chgData name="Jian Chen (PGR)" userId="1b15290e-5e66-4e13-8762-4578f8e4d84a" providerId="ADAL" clId="{74451478-6568-4EA9-AA91-64A1C293A97D}" dt="2024-06-04T11:33:04.792" v="2391"/>
        <pc:sldMkLst>
          <pc:docMk/>
          <pc:sldMk cId="3612308864" sldId="378"/>
        </pc:sldMkLst>
      </pc:sldChg>
      <pc:sldChg chg="addSp delSp modSp new mod modTransition">
        <pc:chgData name="Jian Chen (PGR)" userId="1b15290e-5e66-4e13-8762-4578f8e4d84a" providerId="ADAL" clId="{74451478-6568-4EA9-AA91-64A1C293A97D}" dt="2024-06-04T11:33:04.792" v="2391"/>
        <pc:sldMkLst>
          <pc:docMk/>
          <pc:sldMk cId="1844946327" sldId="379"/>
        </pc:sldMkLst>
      </pc:sldChg>
      <pc:sldChg chg="addSp delSp modSp new mod modTransition">
        <pc:chgData name="Jian Chen (PGR)" userId="1b15290e-5e66-4e13-8762-4578f8e4d84a" providerId="ADAL" clId="{74451478-6568-4EA9-AA91-64A1C293A97D}" dt="2024-06-04T11:33:04.792" v="2391"/>
        <pc:sldMkLst>
          <pc:docMk/>
          <pc:sldMk cId="2417516599" sldId="380"/>
        </pc:sldMkLst>
      </pc:sldChg>
      <pc:sldChg chg="addSp delSp modSp new mod modTransition modClrScheme chgLayout">
        <pc:chgData name="Jian Chen (PGR)" userId="1b15290e-5e66-4e13-8762-4578f8e4d84a" providerId="ADAL" clId="{74451478-6568-4EA9-AA91-64A1C293A97D}" dt="2024-06-04T11:33:04.792" v="2391"/>
        <pc:sldMkLst>
          <pc:docMk/>
          <pc:sldMk cId="1105454451" sldId="381"/>
        </pc:sldMkLst>
      </pc:sldChg>
      <pc:sldChg chg="modSp new mod modTransition">
        <pc:chgData name="Jian Chen (PGR)" userId="1b15290e-5e66-4e13-8762-4578f8e4d84a" providerId="ADAL" clId="{74451478-6568-4EA9-AA91-64A1C293A97D}" dt="2024-06-04T11:33:04.792" v="2391"/>
        <pc:sldMkLst>
          <pc:docMk/>
          <pc:sldMk cId="103367058" sldId="382"/>
        </pc:sldMkLst>
      </pc:sldChg>
      <pc:sldChg chg="addSp delSp modSp add mod modTransition">
        <pc:chgData name="Jian Chen (PGR)" userId="1b15290e-5e66-4e13-8762-4578f8e4d84a" providerId="ADAL" clId="{74451478-6568-4EA9-AA91-64A1C293A97D}" dt="2024-06-04T11:33:04.792" v="2391"/>
        <pc:sldMkLst>
          <pc:docMk/>
          <pc:sldMk cId="3973327232" sldId="383"/>
        </pc:sldMkLst>
      </pc:sldChg>
      <pc:sldChg chg="addSp delSp modSp new mod">
        <pc:chgData name="Jian Chen (PGR)" userId="1b15290e-5e66-4e13-8762-4578f8e4d84a" providerId="ADAL" clId="{74451478-6568-4EA9-AA91-64A1C293A97D}" dt="2024-05-31T15:48:24.722" v="1912"/>
        <pc:sldMkLst>
          <pc:docMk/>
          <pc:sldMk cId="2761792445" sldId="384"/>
        </pc:sldMkLst>
      </pc:sldChg>
      <pc:sldChg chg="addSp delSp modSp new mod modTransition modClrScheme chgLayout">
        <pc:chgData name="Jian Chen (PGR)" userId="1b15290e-5e66-4e13-8762-4578f8e4d84a" providerId="ADAL" clId="{74451478-6568-4EA9-AA91-64A1C293A97D}" dt="2024-06-04T11:33:04.792" v="2391"/>
        <pc:sldMkLst>
          <pc:docMk/>
          <pc:sldMk cId="3147017424" sldId="385"/>
        </pc:sldMkLst>
      </pc:sldChg>
      <pc:sldChg chg="modSp mod modTransition">
        <pc:chgData name="Jian Chen (PGR)" userId="1b15290e-5e66-4e13-8762-4578f8e4d84a" providerId="ADAL" clId="{74451478-6568-4EA9-AA91-64A1C293A97D}" dt="2024-06-04T11:33:04.792" v="2391"/>
        <pc:sldMkLst>
          <pc:docMk/>
          <pc:sldMk cId="4229165502" sldId="386"/>
        </pc:sldMkLst>
      </pc:sldChg>
      <pc:sldChg chg="modTransition">
        <pc:chgData name="Jian Chen (PGR)" userId="1b15290e-5e66-4e13-8762-4578f8e4d84a" providerId="ADAL" clId="{74451478-6568-4EA9-AA91-64A1C293A97D}" dt="2024-06-04T11:33:04.792" v="2391"/>
        <pc:sldMkLst>
          <pc:docMk/>
          <pc:sldMk cId="2660660698" sldId="388"/>
        </pc:sldMkLst>
      </pc:sldChg>
      <pc:sldChg chg="modSp modTransition">
        <pc:chgData name="Jian Chen (PGR)" userId="1b15290e-5e66-4e13-8762-4578f8e4d84a" providerId="ADAL" clId="{74451478-6568-4EA9-AA91-64A1C293A97D}" dt="2024-06-04T11:33:04.792" v="2391"/>
        <pc:sldMkLst>
          <pc:docMk/>
          <pc:sldMk cId="888975467" sldId="389"/>
        </pc:sldMkLst>
      </pc:sldChg>
      <pc:sldChg chg="modSp modTransition">
        <pc:chgData name="Jian Chen (PGR)" userId="1b15290e-5e66-4e13-8762-4578f8e4d84a" providerId="ADAL" clId="{74451478-6568-4EA9-AA91-64A1C293A97D}" dt="2024-06-04T11:33:04.792" v="2391"/>
        <pc:sldMkLst>
          <pc:docMk/>
          <pc:sldMk cId="577257538" sldId="390"/>
        </pc:sldMkLst>
      </pc:sldChg>
      <pc:sldChg chg="modSp mod modTransition">
        <pc:chgData name="Jian Chen (PGR)" userId="1b15290e-5e66-4e13-8762-4578f8e4d84a" providerId="ADAL" clId="{74451478-6568-4EA9-AA91-64A1C293A97D}" dt="2024-06-04T11:33:04.792" v="2391"/>
        <pc:sldMkLst>
          <pc:docMk/>
          <pc:sldMk cId="3403972496" sldId="391"/>
        </pc:sldMkLst>
      </pc:sldChg>
      <pc:sldChg chg="modSp modTransition">
        <pc:chgData name="Jian Chen (PGR)" userId="1b15290e-5e66-4e13-8762-4578f8e4d84a" providerId="ADAL" clId="{74451478-6568-4EA9-AA91-64A1C293A97D}" dt="2024-06-04T11:43:19.173" v="2412" actId="20577"/>
        <pc:sldMkLst>
          <pc:docMk/>
          <pc:sldMk cId="819569997" sldId="395"/>
        </pc:sldMkLst>
      </pc:sldChg>
      <pc:sldChg chg="modSp modTransition">
        <pc:chgData name="Jian Chen (PGR)" userId="1b15290e-5e66-4e13-8762-4578f8e4d84a" providerId="ADAL" clId="{74451478-6568-4EA9-AA91-64A1C293A97D}" dt="2024-06-04T11:33:04.792" v="2391"/>
        <pc:sldMkLst>
          <pc:docMk/>
          <pc:sldMk cId="1692097656" sldId="396"/>
        </pc:sldMkLst>
      </pc:sldChg>
      <pc:sldChg chg="modSp mod modTransition">
        <pc:chgData name="Jian Chen (PGR)" userId="1b15290e-5e66-4e13-8762-4578f8e4d84a" providerId="ADAL" clId="{74451478-6568-4EA9-AA91-64A1C293A97D}" dt="2024-06-04T11:33:04.792" v="2391"/>
        <pc:sldMkLst>
          <pc:docMk/>
          <pc:sldMk cId="1119283201" sldId="397"/>
        </pc:sldMkLst>
      </pc:sldChg>
      <pc:sldChg chg="modTransition">
        <pc:chgData name="Jian Chen (PGR)" userId="1b15290e-5e66-4e13-8762-4578f8e4d84a" providerId="ADAL" clId="{74451478-6568-4EA9-AA91-64A1C293A97D}" dt="2024-06-04T11:33:04.792" v="2391"/>
        <pc:sldMkLst>
          <pc:docMk/>
          <pc:sldMk cId="3134914885" sldId="398"/>
        </pc:sldMkLst>
      </pc:sldChg>
      <pc:sldChg chg="modSp modTransition">
        <pc:chgData name="Jian Chen (PGR)" userId="1b15290e-5e66-4e13-8762-4578f8e4d84a" providerId="ADAL" clId="{74451478-6568-4EA9-AA91-64A1C293A97D}" dt="2024-06-04T11:33:04.792" v="2391"/>
        <pc:sldMkLst>
          <pc:docMk/>
          <pc:sldMk cId="3194008817" sldId="399"/>
        </pc:sldMkLst>
      </pc:sldChg>
      <pc:sldChg chg="modTransition">
        <pc:chgData name="Jian Chen (PGR)" userId="1b15290e-5e66-4e13-8762-4578f8e4d84a" providerId="ADAL" clId="{74451478-6568-4EA9-AA91-64A1C293A97D}" dt="2024-06-04T11:33:04.792" v="2391"/>
        <pc:sldMkLst>
          <pc:docMk/>
          <pc:sldMk cId="3709047181" sldId="400"/>
        </pc:sldMkLst>
      </pc:sldChg>
      <pc:sldChg chg="addSp delSp modSp new mod modClrScheme chgLayout">
        <pc:chgData name="Jian Chen (PGR)" userId="1b15290e-5e66-4e13-8762-4578f8e4d84a" providerId="ADAL" clId="{74451478-6568-4EA9-AA91-64A1C293A97D}" dt="2024-06-12T15:34:45.895" v="2553" actId="20577"/>
        <pc:sldMkLst>
          <pc:docMk/>
          <pc:sldMk cId="932385177" sldId="401"/>
        </pc:sldMkLst>
      </pc:sldChg>
      <pc:sldChg chg="new del">
        <pc:chgData name="Jian Chen (PGR)" userId="1b15290e-5e66-4e13-8762-4578f8e4d84a" providerId="ADAL" clId="{74451478-6568-4EA9-AA91-64A1C293A97D}" dt="2024-06-12T15:33:43.129" v="2416" actId="47"/>
        <pc:sldMkLst>
          <pc:docMk/>
          <pc:sldMk cId="1049080015" sldId="402"/>
        </pc:sldMkLst>
      </pc:sldChg>
      <pc:sldChg chg="new del">
        <pc:chgData name="Jian Chen (PGR)" userId="1b15290e-5e66-4e13-8762-4578f8e4d84a" providerId="ADAL" clId="{74451478-6568-4EA9-AA91-64A1C293A97D}" dt="2024-06-12T15:34:01.796" v="2431" actId="47"/>
        <pc:sldMkLst>
          <pc:docMk/>
          <pc:sldMk cId="4294848759" sldId="402"/>
        </pc:sldMkLst>
      </pc:sldChg>
      <pc:sldMasterChg chg="addSp">
        <pc:chgData name="Jian Chen (PGR)" userId="1b15290e-5e66-4e13-8762-4578f8e4d84a" providerId="ADAL" clId="{74451478-6568-4EA9-AA91-64A1C293A97D}" dt="2024-05-31T13:27:08.987" v="3"/>
        <pc:sldMasterMkLst>
          <pc:docMk/>
          <pc:sldMasterMk cId="214956848" sldId="2147483941"/>
        </pc:sldMasterMkLst>
      </pc:sldMasterChg>
      <pc:sldMasterChg chg="addSp">
        <pc:chgData name="Jian Chen (PGR)" userId="1b15290e-5e66-4e13-8762-4578f8e4d84a" providerId="ADAL" clId="{74451478-6568-4EA9-AA91-64A1C293A97D}" dt="2024-05-31T13:27:54.719" v="17"/>
        <pc:sldMasterMkLst>
          <pc:docMk/>
          <pc:sldMasterMk cId="1288346618" sldId="2147483961"/>
        </pc:sldMasterMkLst>
      </pc:sldMasterChg>
      <pc:sldMasterChg chg="addSp">
        <pc:chgData name="Jian Chen (PGR)" userId="1b15290e-5e66-4e13-8762-4578f8e4d84a" providerId="ADAL" clId="{74451478-6568-4EA9-AA91-64A1C293A97D}" dt="2024-05-31T13:28:17.175" v="19"/>
        <pc:sldMasterMkLst>
          <pc:docMk/>
          <pc:sldMasterMk cId="3419686159" sldId="2147483981"/>
        </pc:sldMasterMkLst>
      </pc:sldMasterChg>
      <pc:sldMasterChg chg="addSp">
        <pc:chgData name="Jian Chen (PGR)" userId="1b15290e-5e66-4e13-8762-4578f8e4d84a" providerId="ADAL" clId="{74451478-6568-4EA9-AA91-64A1C293A97D}" dt="2024-05-31T13:28:42.422" v="21"/>
        <pc:sldMasterMkLst>
          <pc:docMk/>
          <pc:sldMasterMk cId="2463504693" sldId="2147484001"/>
        </pc:sldMasterMkLst>
      </pc:sldMasterChg>
      <pc:sldMasterChg chg="addSp">
        <pc:chgData name="Jian Chen (PGR)" userId="1b15290e-5e66-4e13-8762-4578f8e4d84a" providerId="ADAL" clId="{74451478-6568-4EA9-AA91-64A1C293A97D}" dt="2024-05-31T13:28:47.112" v="23"/>
        <pc:sldMasterMkLst>
          <pc:docMk/>
          <pc:sldMasterMk cId="1928002640" sldId="2147484016"/>
        </pc:sldMasterMkLst>
      </pc:sldMasterChg>
      <pc:sldMasterChg chg="addSp delSp modSp mod delSldLayout modSldLayout sldLayoutOrd">
        <pc:chgData name="Jian Chen (PGR)" userId="1b15290e-5e66-4e13-8762-4578f8e4d84a" providerId="ADAL" clId="{74451478-6568-4EA9-AA91-64A1C293A97D}" dt="2024-05-31T13:57:31.087" v="197" actId="207"/>
        <pc:sldMasterMkLst>
          <pc:docMk/>
          <pc:sldMasterMk cId="2138098013" sldId="2147484031"/>
        </pc:sldMasterMkLst>
        <pc:sldLayoutChg chg="delSp mod ord">
          <pc:chgData name="Jian Chen (PGR)" userId="1b15290e-5e66-4e13-8762-4578f8e4d84a" providerId="ADAL" clId="{74451478-6568-4EA9-AA91-64A1C293A97D}" dt="2024-05-31T13:47:58.329" v="143" actId="478"/>
          <pc:sldLayoutMkLst>
            <pc:docMk/>
            <pc:sldMasterMk cId="1173724224" sldId="2147484051"/>
            <pc:sldLayoutMk cId="3406096827" sldId="2147483937"/>
          </pc:sldLayoutMkLst>
        </pc:sldLayoutChg>
        <pc:sldLayoutChg chg="delSp mod ord">
          <pc:chgData name="Jian Chen (PGR)" userId="1b15290e-5e66-4e13-8762-4578f8e4d84a" providerId="ADAL" clId="{74451478-6568-4EA9-AA91-64A1C293A97D}" dt="2024-05-31T13:48:01.644" v="145" actId="478"/>
          <pc:sldLayoutMkLst>
            <pc:docMk/>
            <pc:sldMasterMk cId="1173724224" sldId="2147484051"/>
            <pc:sldLayoutMk cId="21138635" sldId="2147483940"/>
          </pc:sldLayoutMkLst>
        </pc:sldLayoutChg>
        <pc:sldLayoutChg chg="delSp mod">
          <pc:chgData name="Jian Chen (PGR)" userId="1b15290e-5e66-4e13-8762-4578f8e4d84a" providerId="ADAL" clId="{74451478-6568-4EA9-AA91-64A1C293A97D}" dt="2024-05-31T13:48:04.126" v="146" actId="478"/>
          <pc:sldLayoutMkLst>
            <pc:docMk/>
            <pc:sldMasterMk cId="2138098013" sldId="2147484031"/>
            <pc:sldLayoutMk cId="663996146" sldId="2147484032"/>
          </pc:sldLayoutMkLst>
        </pc:sldLayoutChg>
        <pc:sldLayoutChg chg="del">
          <pc:chgData name="Jian Chen (PGR)" userId="1b15290e-5e66-4e13-8762-4578f8e4d84a" providerId="ADAL" clId="{74451478-6568-4EA9-AA91-64A1C293A97D}" dt="2024-05-31T13:40:43.811" v="71" actId="2696"/>
          <pc:sldLayoutMkLst>
            <pc:docMk/>
            <pc:sldMasterMk cId="2138098013" sldId="2147484031"/>
            <pc:sldLayoutMk cId="1046459668" sldId="2147484033"/>
          </pc:sldLayoutMkLst>
        </pc:sldLayoutChg>
        <pc:sldLayoutChg chg="del">
          <pc:chgData name="Jian Chen (PGR)" userId="1b15290e-5e66-4e13-8762-4578f8e4d84a" providerId="ADAL" clId="{74451478-6568-4EA9-AA91-64A1C293A97D}" dt="2024-05-31T13:40:44.829" v="72" actId="2696"/>
          <pc:sldLayoutMkLst>
            <pc:docMk/>
            <pc:sldMasterMk cId="2138098013" sldId="2147484031"/>
            <pc:sldLayoutMk cId="3196460776" sldId="2147484034"/>
          </pc:sldLayoutMkLst>
        </pc:sldLayoutChg>
        <pc:sldLayoutChg chg="del">
          <pc:chgData name="Jian Chen (PGR)" userId="1b15290e-5e66-4e13-8762-4578f8e4d84a" providerId="ADAL" clId="{74451478-6568-4EA9-AA91-64A1C293A97D}" dt="2024-05-31T13:40:45.727" v="73" actId="2696"/>
          <pc:sldLayoutMkLst>
            <pc:docMk/>
            <pc:sldMasterMk cId="2138098013" sldId="2147484031"/>
            <pc:sldLayoutMk cId="3215228955" sldId="2147484035"/>
          </pc:sldLayoutMkLst>
        </pc:sldLayoutChg>
        <pc:sldLayoutChg chg="del">
          <pc:chgData name="Jian Chen (PGR)" userId="1b15290e-5e66-4e13-8762-4578f8e4d84a" providerId="ADAL" clId="{74451478-6568-4EA9-AA91-64A1C293A97D}" dt="2024-05-31T13:40:46.560" v="74" actId="2696"/>
          <pc:sldLayoutMkLst>
            <pc:docMk/>
            <pc:sldMasterMk cId="2138098013" sldId="2147484031"/>
            <pc:sldLayoutMk cId="3469857978" sldId="2147484036"/>
          </pc:sldLayoutMkLst>
        </pc:sldLayoutChg>
        <pc:sldLayoutChg chg="del">
          <pc:chgData name="Jian Chen (PGR)" userId="1b15290e-5e66-4e13-8762-4578f8e4d84a" providerId="ADAL" clId="{74451478-6568-4EA9-AA91-64A1C293A97D}" dt="2024-05-31T13:40:47.294" v="75" actId="2696"/>
          <pc:sldLayoutMkLst>
            <pc:docMk/>
            <pc:sldMasterMk cId="2138098013" sldId="2147484031"/>
            <pc:sldLayoutMk cId="3663595454" sldId="2147484037"/>
          </pc:sldLayoutMkLst>
        </pc:sldLayoutChg>
        <pc:sldLayoutChg chg="del">
          <pc:chgData name="Jian Chen (PGR)" userId="1b15290e-5e66-4e13-8762-4578f8e4d84a" providerId="ADAL" clId="{74451478-6568-4EA9-AA91-64A1C293A97D}" dt="2024-05-31T13:40:47.887" v="76" actId="2696"/>
          <pc:sldLayoutMkLst>
            <pc:docMk/>
            <pc:sldMasterMk cId="2138098013" sldId="2147484031"/>
            <pc:sldLayoutMk cId="3481690645" sldId="2147484038"/>
          </pc:sldLayoutMkLst>
        </pc:sldLayoutChg>
        <pc:sldLayoutChg chg="del">
          <pc:chgData name="Jian Chen (PGR)" userId="1b15290e-5e66-4e13-8762-4578f8e4d84a" providerId="ADAL" clId="{74451478-6568-4EA9-AA91-64A1C293A97D}" dt="2024-05-31T13:40:48.463" v="77" actId="2696"/>
          <pc:sldLayoutMkLst>
            <pc:docMk/>
            <pc:sldMasterMk cId="2138098013" sldId="2147484031"/>
            <pc:sldLayoutMk cId="2819036704" sldId="2147484039"/>
          </pc:sldLayoutMkLst>
        </pc:sldLayoutChg>
        <pc:sldLayoutChg chg="del">
          <pc:chgData name="Jian Chen (PGR)" userId="1b15290e-5e66-4e13-8762-4578f8e4d84a" providerId="ADAL" clId="{74451478-6568-4EA9-AA91-64A1C293A97D}" dt="2024-05-31T13:40:49.026" v="78" actId="2696"/>
          <pc:sldLayoutMkLst>
            <pc:docMk/>
            <pc:sldMasterMk cId="2138098013" sldId="2147484031"/>
            <pc:sldLayoutMk cId="1066351181" sldId="2147484040"/>
          </pc:sldLayoutMkLst>
        </pc:sldLayoutChg>
        <pc:sldLayoutChg chg="del">
          <pc:chgData name="Jian Chen (PGR)" userId="1b15290e-5e66-4e13-8762-4578f8e4d84a" providerId="ADAL" clId="{74451478-6568-4EA9-AA91-64A1C293A97D}" dt="2024-05-31T13:40:49.563" v="79" actId="2696"/>
          <pc:sldLayoutMkLst>
            <pc:docMk/>
            <pc:sldMasterMk cId="2138098013" sldId="2147484031"/>
            <pc:sldLayoutMk cId="1914771229" sldId="2147484041"/>
          </pc:sldLayoutMkLst>
        </pc:sldLayoutChg>
        <pc:sldLayoutChg chg="del">
          <pc:chgData name="Jian Chen (PGR)" userId="1b15290e-5e66-4e13-8762-4578f8e4d84a" providerId="ADAL" clId="{74451478-6568-4EA9-AA91-64A1C293A97D}" dt="2024-05-31T13:40:40.944" v="70" actId="2696"/>
          <pc:sldLayoutMkLst>
            <pc:docMk/>
            <pc:sldMasterMk cId="2138098013" sldId="2147484031"/>
            <pc:sldLayoutMk cId="2598405728" sldId="2147484042"/>
          </pc:sldLayoutMkLst>
        </pc:sldLayoutChg>
        <pc:sldLayoutChg chg="del">
          <pc:chgData name="Jian Chen (PGR)" userId="1b15290e-5e66-4e13-8762-4578f8e4d84a" providerId="ADAL" clId="{74451478-6568-4EA9-AA91-64A1C293A97D}" dt="2024-05-31T13:40:50.102" v="80" actId="2696"/>
          <pc:sldLayoutMkLst>
            <pc:docMk/>
            <pc:sldMasterMk cId="2138098013" sldId="2147484031"/>
            <pc:sldLayoutMk cId="1195328917" sldId="2147484043"/>
          </pc:sldLayoutMkLst>
        </pc:sldLayoutChg>
        <pc:sldLayoutChg chg="del">
          <pc:chgData name="Jian Chen (PGR)" userId="1b15290e-5e66-4e13-8762-4578f8e4d84a" providerId="ADAL" clId="{74451478-6568-4EA9-AA91-64A1C293A97D}" dt="2024-05-31T13:40:50.883" v="81" actId="2696"/>
          <pc:sldLayoutMkLst>
            <pc:docMk/>
            <pc:sldMasterMk cId="2138098013" sldId="2147484031"/>
            <pc:sldLayoutMk cId="3751180682" sldId="2147484044"/>
          </pc:sldLayoutMkLst>
        </pc:sldLayoutChg>
        <pc:sldLayoutChg chg="del">
          <pc:chgData name="Jian Chen (PGR)" userId="1b15290e-5e66-4e13-8762-4578f8e4d84a" providerId="ADAL" clId="{74451478-6568-4EA9-AA91-64A1C293A97D}" dt="2024-05-31T13:40:39.996" v="69" actId="2696"/>
          <pc:sldLayoutMkLst>
            <pc:docMk/>
            <pc:sldMasterMk cId="2138098013" sldId="2147484031"/>
            <pc:sldLayoutMk cId="2585305923" sldId="2147484045"/>
          </pc:sldLayoutMkLst>
        </pc:sldLayoutChg>
        <pc:sldLayoutChg chg="del">
          <pc:chgData name="Jian Chen (PGR)" userId="1b15290e-5e66-4e13-8762-4578f8e4d84a" providerId="ADAL" clId="{74451478-6568-4EA9-AA91-64A1C293A97D}" dt="2024-05-31T13:40:38.785" v="68" actId="2696"/>
          <pc:sldLayoutMkLst>
            <pc:docMk/>
            <pc:sldMasterMk cId="2138098013" sldId="2147484031"/>
            <pc:sldLayoutMk cId="1005303340" sldId="2147484046"/>
          </pc:sldLayoutMkLst>
        </pc:sldLayoutChg>
        <pc:sldLayoutChg chg="del">
          <pc:chgData name="Jian Chen (PGR)" userId="1b15290e-5e66-4e13-8762-4578f8e4d84a" providerId="ADAL" clId="{74451478-6568-4EA9-AA91-64A1C293A97D}" dt="2024-05-31T13:40:28.839" v="67" actId="2696"/>
          <pc:sldLayoutMkLst>
            <pc:docMk/>
            <pc:sldMasterMk cId="2138098013" sldId="2147484031"/>
            <pc:sldLayoutMk cId="3303092605" sldId="2147484047"/>
          </pc:sldLayoutMkLst>
        </pc:sldLayoutChg>
        <pc:sldLayoutChg chg="delSp mod">
          <pc:chgData name="Jian Chen (PGR)" userId="1b15290e-5e66-4e13-8762-4578f8e4d84a" providerId="ADAL" clId="{74451478-6568-4EA9-AA91-64A1C293A97D}" dt="2024-05-31T13:48:08.993" v="147" actId="478"/>
          <pc:sldLayoutMkLst>
            <pc:docMk/>
            <pc:sldMasterMk cId="2138098013" sldId="2147484031"/>
            <pc:sldLayoutMk cId="3950127218" sldId="2147484048"/>
          </pc:sldLayoutMkLst>
        </pc:sldLayoutChg>
        <pc:sldLayoutChg chg="delSp modSp mod ord">
          <pc:chgData name="Jian Chen (PGR)" userId="1b15290e-5e66-4e13-8762-4578f8e4d84a" providerId="ADAL" clId="{74451478-6568-4EA9-AA91-64A1C293A97D}" dt="2024-05-31T13:47:54.045" v="142" actId="478"/>
          <pc:sldLayoutMkLst>
            <pc:docMk/>
            <pc:sldMasterMk cId="2138098013" sldId="2147484031"/>
            <pc:sldLayoutMk cId="3208385427" sldId="2147484049"/>
          </pc:sldLayoutMkLst>
        </pc:sldLayoutChg>
        <pc:sldLayoutChg chg="delSp mod ord">
          <pc:chgData name="Jian Chen (PGR)" userId="1b15290e-5e66-4e13-8762-4578f8e4d84a" providerId="ADAL" clId="{74451478-6568-4EA9-AA91-64A1C293A97D}" dt="2024-05-31T13:47:44.494" v="141" actId="478"/>
          <pc:sldLayoutMkLst>
            <pc:docMk/>
            <pc:sldMasterMk cId="2138098013" sldId="2147484031"/>
            <pc:sldLayoutMk cId="433949397" sldId="2147484050"/>
          </pc:sldLayoutMkLst>
        </pc:sldLayoutChg>
      </pc:sldMasterChg>
      <pc:sldMasterChg chg="addSp modSp mod delSldLayout modSldLayout sldLayoutOrd">
        <pc:chgData name="Jian Chen (PGR)" userId="1b15290e-5e66-4e13-8762-4578f8e4d84a" providerId="ADAL" clId="{74451478-6568-4EA9-AA91-64A1C293A97D}" dt="2024-05-31T15:54:46.173" v="2057"/>
        <pc:sldMasterMkLst>
          <pc:docMk/>
          <pc:sldMasterMk cId="1173724224" sldId="2147484051"/>
        </pc:sldMasterMkLst>
        <pc:sldLayoutChg chg="addSp delSp modSp mod ord">
          <pc:chgData name="Jian Chen (PGR)" userId="1b15290e-5e66-4e13-8762-4578f8e4d84a" providerId="ADAL" clId="{74451478-6568-4EA9-AA91-64A1C293A97D}" dt="2024-05-31T15:52:30.101" v="2049" actId="478"/>
          <pc:sldLayoutMkLst>
            <pc:docMk/>
            <pc:sldMasterMk cId="1173724224" sldId="2147484051"/>
            <pc:sldLayoutMk cId="3406096827" sldId="2147483937"/>
          </pc:sldLayoutMkLst>
        </pc:sldLayoutChg>
        <pc:sldLayoutChg chg="addSp delSp modSp mod ord">
          <pc:chgData name="Jian Chen (PGR)" userId="1b15290e-5e66-4e13-8762-4578f8e4d84a" providerId="ADAL" clId="{74451478-6568-4EA9-AA91-64A1C293A97D}" dt="2024-05-31T15:54:46.173" v="2057"/>
          <pc:sldLayoutMkLst>
            <pc:docMk/>
            <pc:sldMasterMk cId="1173724224" sldId="2147484051"/>
            <pc:sldLayoutMk cId="21138635" sldId="2147483940"/>
          </pc:sldLayoutMkLst>
        </pc:sldLayoutChg>
        <pc:sldLayoutChg chg="addSp delSp modSp mod">
          <pc:chgData name="Jian Chen (PGR)" userId="1b15290e-5e66-4e13-8762-4578f8e4d84a" providerId="ADAL" clId="{74451478-6568-4EA9-AA91-64A1C293A97D}" dt="2024-05-31T14:59:48.736" v="907" actId="20577"/>
          <pc:sldLayoutMkLst>
            <pc:docMk/>
            <pc:sldMasterMk cId="1173724224" sldId="2147484051"/>
            <pc:sldLayoutMk cId="2065874115" sldId="2147484052"/>
          </pc:sldLayoutMkLst>
        </pc:sldLayoutChg>
        <pc:sldLayoutChg chg="del">
          <pc:chgData name="Jian Chen (PGR)" userId="1b15290e-5e66-4e13-8762-4578f8e4d84a" providerId="ADAL" clId="{74451478-6568-4EA9-AA91-64A1C293A97D}" dt="2024-05-31T14:01:13.731" v="204" actId="2696"/>
          <pc:sldLayoutMkLst>
            <pc:docMk/>
            <pc:sldMasterMk cId="1173724224" sldId="2147484051"/>
            <pc:sldLayoutMk cId="2628848719" sldId="2147484053"/>
          </pc:sldLayoutMkLst>
        </pc:sldLayoutChg>
        <pc:sldLayoutChg chg="del">
          <pc:chgData name="Jian Chen (PGR)" userId="1b15290e-5e66-4e13-8762-4578f8e4d84a" providerId="ADAL" clId="{74451478-6568-4EA9-AA91-64A1C293A97D}" dt="2024-05-31T14:01:14.851" v="205" actId="2696"/>
          <pc:sldLayoutMkLst>
            <pc:docMk/>
            <pc:sldMasterMk cId="1173724224" sldId="2147484051"/>
            <pc:sldLayoutMk cId="3290120548" sldId="2147484054"/>
          </pc:sldLayoutMkLst>
        </pc:sldLayoutChg>
        <pc:sldLayoutChg chg="del">
          <pc:chgData name="Jian Chen (PGR)" userId="1b15290e-5e66-4e13-8762-4578f8e4d84a" providerId="ADAL" clId="{74451478-6568-4EA9-AA91-64A1C293A97D}" dt="2024-05-31T14:01:15.208" v="206" actId="2696"/>
          <pc:sldLayoutMkLst>
            <pc:docMk/>
            <pc:sldMasterMk cId="1173724224" sldId="2147484051"/>
            <pc:sldLayoutMk cId="1355884080" sldId="2147484055"/>
          </pc:sldLayoutMkLst>
        </pc:sldLayoutChg>
        <pc:sldLayoutChg chg="del">
          <pc:chgData name="Jian Chen (PGR)" userId="1b15290e-5e66-4e13-8762-4578f8e4d84a" providerId="ADAL" clId="{74451478-6568-4EA9-AA91-64A1C293A97D}" dt="2024-05-31T14:01:15.520" v="207" actId="2696"/>
          <pc:sldLayoutMkLst>
            <pc:docMk/>
            <pc:sldMasterMk cId="1173724224" sldId="2147484051"/>
            <pc:sldLayoutMk cId="2147777815" sldId="2147484056"/>
          </pc:sldLayoutMkLst>
        </pc:sldLayoutChg>
        <pc:sldLayoutChg chg="del">
          <pc:chgData name="Jian Chen (PGR)" userId="1b15290e-5e66-4e13-8762-4578f8e4d84a" providerId="ADAL" clId="{74451478-6568-4EA9-AA91-64A1C293A97D}" dt="2024-05-31T14:01:15.808" v="208" actId="2696"/>
          <pc:sldLayoutMkLst>
            <pc:docMk/>
            <pc:sldMasterMk cId="1173724224" sldId="2147484051"/>
            <pc:sldLayoutMk cId="2756578529" sldId="2147484057"/>
          </pc:sldLayoutMkLst>
        </pc:sldLayoutChg>
        <pc:sldLayoutChg chg="del">
          <pc:chgData name="Jian Chen (PGR)" userId="1b15290e-5e66-4e13-8762-4578f8e4d84a" providerId="ADAL" clId="{74451478-6568-4EA9-AA91-64A1C293A97D}" dt="2024-05-31T14:01:16.115" v="209" actId="2696"/>
          <pc:sldLayoutMkLst>
            <pc:docMk/>
            <pc:sldMasterMk cId="1173724224" sldId="2147484051"/>
            <pc:sldLayoutMk cId="2290766900" sldId="2147484058"/>
          </pc:sldLayoutMkLst>
        </pc:sldLayoutChg>
        <pc:sldLayoutChg chg="del">
          <pc:chgData name="Jian Chen (PGR)" userId="1b15290e-5e66-4e13-8762-4578f8e4d84a" providerId="ADAL" clId="{74451478-6568-4EA9-AA91-64A1C293A97D}" dt="2024-05-31T14:01:16.489" v="210" actId="2696"/>
          <pc:sldLayoutMkLst>
            <pc:docMk/>
            <pc:sldMasterMk cId="1173724224" sldId="2147484051"/>
            <pc:sldLayoutMk cId="3378894925" sldId="2147484059"/>
          </pc:sldLayoutMkLst>
        </pc:sldLayoutChg>
        <pc:sldLayoutChg chg="del">
          <pc:chgData name="Jian Chen (PGR)" userId="1b15290e-5e66-4e13-8762-4578f8e4d84a" providerId="ADAL" clId="{74451478-6568-4EA9-AA91-64A1C293A97D}" dt="2024-05-31T14:01:16.729" v="211" actId="2696"/>
          <pc:sldLayoutMkLst>
            <pc:docMk/>
            <pc:sldMasterMk cId="1173724224" sldId="2147484051"/>
            <pc:sldLayoutMk cId="3682846311" sldId="2147484060"/>
          </pc:sldLayoutMkLst>
        </pc:sldLayoutChg>
        <pc:sldLayoutChg chg="del">
          <pc:chgData name="Jian Chen (PGR)" userId="1b15290e-5e66-4e13-8762-4578f8e4d84a" providerId="ADAL" clId="{74451478-6568-4EA9-AA91-64A1C293A97D}" dt="2024-05-31T14:01:16.977" v="212" actId="2696"/>
          <pc:sldLayoutMkLst>
            <pc:docMk/>
            <pc:sldMasterMk cId="1173724224" sldId="2147484051"/>
            <pc:sldLayoutMk cId="637817314" sldId="2147484061"/>
          </pc:sldLayoutMkLst>
        </pc:sldLayoutChg>
        <pc:sldLayoutChg chg="del">
          <pc:chgData name="Jian Chen (PGR)" userId="1b15290e-5e66-4e13-8762-4578f8e4d84a" providerId="ADAL" clId="{74451478-6568-4EA9-AA91-64A1C293A97D}" dt="2024-05-31T14:01:17.283" v="213" actId="2696"/>
          <pc:sldLayoutMkLst>
            <pc:docMk/>
            <pc:sldMasterMk cId="1173724224" sldId="2147484051"/>
            <pc:sldLayoutMk cId="2958608542" sldId="2147484062"/>
          </pc:sldLayoutMkLst>
        </pc:sldLayoutChg>
        <pc:sldLayoutChg chg="del">
          <pc:chgData name="Jian Chen (PGR)" userId="1b15290e-5e66-4e13-8762-4578f8e4d84a" providerId="ADAL" clId="{74451478-6568-4EA9-AA91-64A1C293A97D}" dt="2024-05-31T14:01:17.638" v="214" actId="2696"/>
          <pc:sldLayoutMkLst>
            <pc:docMk/>
            <pc:sldMasterMk cId="1173724224" sldId="2147484051"/>
            <pc:sldLayoutMk cId="3780368521" sldId="2147484063"/>
          </pc:sldLayoutMkLst>
        </pc:sldLayoutChg>
        <pc:sldLayoutChg chg="del">
          <pc:chgData name="Jian Chen (PGR)" userId="1b15290e-5e66-4e13-8762-4578f8e4d84a" providerId="ADAL" clId="{74451478-6568-4EA9-AA91-64A1C293A97D}" dt="2024-05-31T14:01:18.023" v="215" actId="2696"/>
          <pc:sldLayoutMkLst>
            <pc:docMk/>
            <pc:sldMasterMk cId="1173724224" sldId="2147484051"/>
            <pc:sldLayoutMk cId="306488933" sldId="2147484064"/>
          </pc:sldLayoutMkLst>
        </pc:sldLayoutChg>
        <pc:sldLayoutChg chg="del">
          <pc:chgData name="Jian Chen (PGR)" userId="1b15290e-5e66-4e13-8762-4578f8e4d84a" providerId="ADAL" clId="{74451478-6568-4EA9-AA91-64A1C293A97D}" dt="2024-05-31T14:01:18.306" v="216" actId="2696"/>
          <pc:sldLayoutMkLst>
            <pc:docMk/>
            <pc:sldMasterMk cId="1173724224" sldId="2147484051"/>
            <pc:sldLayoutMk cId="1466112064" sldId="2147484065"/>
          </pc:sldLayoutMkLst>
        </pc:sldLayoutChg>
        <pc:sldLayoutChg chg="del">
          <pc:chgData name="Jian Chen (PGR)" userId="1b15290e-5e66-4e13-8762-4578f8e4d84a" providerId="ADAL" clId="{74451478-6568-4EA9-AA91-64A1C293A97D}" dt="2024-05-31T14:01:19.072" v="217" actId="2696"/>
          <pc:sldLayoutMkLst>
            <pc:docMk/>
            <pc:sldMasterMk cId="1173724224" sldId="2147484051"/>
            <pc:sldLayoutMk cId="109224043" sldId="2147484066"/>
          </pc:sldLayoutMkLst>
        </pc:sldLayoutChg>
        <pc:sldLayoutChg chg="del">
          <pc:chgData name="Jian Chen (PGR)" userId="1b15290e-5e66-4e13-8762-4578f8e4d84a" providerId="ADAL" clId="{74451478-6568-4EA9-AA91-64A1C293A97D}" dt="2024-05-31T14:01:20.073" v="218" actId="2696"/>
          <pc:sldLayoutMkLst>
            <pc:docMk/>
            <pc:sldMasterMk cId="1173724224" sldId="2147484051"/>
            <pc:sldLayoutMk cId="359412021" sldId="2147484067"/>
          </pc:sldLayoutMkLst>
        </pc:sldLayoutChg>
        <pc:sldLayoutChg chg="addSp delSp modSp mod">
          <pc:chgData name="Jian Chen (PGR)" userId="1b15290e-5e66-4e13-8762-4578f8e4d84a" providerId="ADAL" clId="{74451478-6568-4EA9-AA91-64A1C293A97D}" dt="2024-05-31T14:59:53.161" v="908" actId="20577"/>
          <pc:sldLayoutMkLst>
            <pc:docMk/>
            <pc:sldMasterMk cId="1173724224" sldId="2147484051"/>
            <pc:sldLayoutMk cId="999349930" sldId="2147484068"/>
          </pc:sldLayoutMkLst>
        </pc:sldLayoutChg>
        <pc:sldLayoutChg chg="modSp mod ord">
          <pc:chgData name="Jian Chen (PGR)" userId="1b15290e-5e66-4e13-8762-4578f8e4d84a" providerId="ADAL" clId="{74451478-6568-4EA9-AA91-64A1C293A97D}" dt="2024-05-31T14:31:11.464" v="519" actId="14100"/>
          <pc:sldLayoutMkLst>
            <pc:docMk/>
            <pc:sldMasterMk cId="1173724224" sldId="2147484051"/>
            <pc:sldLayoutMk cId="4120637356" sldId="2147484069"/>
          </pc:sldLayoutMkLst>
        </pc:sldLayoutChg>
        <pc:sldLayoutChg chg="addSp delSp modSp mod ord">
          <pc:chgData name="Jian Chen (PGR)" userId="1b15290e-5e66-4e13-8762-4578f8e4d84a" providerId="ADAL" clId="{74451478-6568-4EA9-AA91-64A1C293A97D}" dt="2024-05-31T15:51:46.770" v="2042" actId="14100"/>
          <pc:sldLayoutMkLst>
            <pc:docMk/>
            <pc:sldMasterMk cId="1173724224" sldId="2147484051"/>
            <pc:sldLayoutMk cId="1760895646" sldId="2147484070"/>
          </pc:sldLayoutMkLst>
        </pc:sldLayoutChg>
        <pc:sldLayoutChg chg="addSp delSp modSp mod">
          <pc:chgData name="Jian Chen (PGR)" userId="1b15290e-5e66-4e13-8762-4578f8e4d84a" providerId="ADAL" clId="{74451478-6568-4EA9-AA91-64A1C293A97D}" dt="2024-05-31T14:31:33.038" v="527"/>
          <pc:sldLayoutMkLst>
            <pc:docMk/>
            <pc:sldMasterMk cId="1360380628" sldId="2147484072"/>
            <pc:sldLayoutMk cId="3017998169" sldId="2147484071"/>
          </pc:sldLayoutMkLst>
        </pc:sldLayoutChg>
      </pc:sldMasterChg>
    </pc:docChg>
  </pc:docChgLst>
  <pc:docChgLst>
    <pc:chgData name="Jian Chen (PGR)" userId="1b15290e-5e66-4e13-8762-4578f8e4d84a" providerId="ADAL" clId="{CDFCDA01-FA48-4B95-B792-6654E632F68A}"/>
    <pc:docChg chg="undo custSel addSld delSld modSld">
      <pc:chgData name="Jian Chen (PGR)" userId="1b15290e-5e66-4e13-8762-4578f8e4d84a" providerId="ADAL" clId="{CDFCDA01-FA48-4B95-B792-6654E632F68A}" dt="2024-07-03T13:12:56.402" v="779"/>
      <pc:docMkLst>
        <pc:docMk/>
      </pc:docMkLst>
      <pc:sldChg chg="modSp mod modTransition">
        <pc:chgData name="Jian Chen (PGR)" userId="1b15290e-5e66-4e13-8762-4578f8e4d84a" providerId="ADAL" clId="{CDFCDA01-FA48-4B95-B792-6654E632F68A}" dt="2024-07-03T13:12:56.402" v="779"/>
        <pc:sldMkLst>
          <pc:docMk/>
          <pc:sldMk cId="348533691" sldId="339"/>
        </pc:sldMkLst>
      </pc:sldChg>
      <pc:sldChg chg="addSp delSp modSp mod modTransition">
        <pc:chgData name="Jian Chen (PGR)" userId="1b15290e-5e66-4e13-8762-4578f8e4d84a" providerId="ADAL" clId="{CDFCDA01-FA48-4B95-B792-6654E632F68A}" dt="2024-07-03T13:12:56.402" v="779"/>
        <pc:sldMkLst>
          <pc:docMk/>
          <pc:sldMk cId="1127887348" sldId="370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2159903289" sldId="371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2496683709" sldId="372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2255551089" sldId="374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754034683" sldId="375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2652810050" sldId="377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3612308864" sldId="378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1844946327" sldId="379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2417516599" sldId="380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1105454451" sldId="381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103367058" sldId="382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3973327232" sldId="383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3147017424" sldId="385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4229165502" sldId="386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2660660698" sldId="388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888975467" sldId="389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577257538" sldId="390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3403972496" sldId="391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819569997" sldId="395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1692097656" sldId="396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1119283201" sldId="397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3134914885" sldId="398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3194008817" sldId="399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3709047181" sldId="400"/>
        </pc:sldMkLst>
      </pc:sldChg>
      <pc:sldChg chg="addSp delSp modSp mod modTransition">
        <pc:chgData name="Jian Chen (PGR)" userId="1b15290e-5e66-4e13-8762-4578f8e4d84a" providerId="ADAL" clId="{CDFCDA01-FA48-4B95-B792-6654E632F68A}" dt="2024-07-03T13:12:56.402" v="779"/>
        <pc:sldMkLst>
          <pc:docMk/>
          <pc:sldMk cId="486285973" sldId="401"/>
        </pc:sldMkLst>
      </pc:sldChg>
      <pc:sldChg chg="modTransition">
        <pc:chgData name="Jian Chen (PGR)" userId="1b15290e-5e66-4e13-8762-4578f8e4d84a" providerId="ADAL" clId="{CDFCDA01-FA48-4B95-B792-6654E632F68A}" dt="2024-07-03T13:12:56.402" v="779"/>
        <pc:sldMkLst>
          <pc:docMk/>
          <pc:sldMk cId="1347959844" sldId="403"/>
        </pc:sldMkLst>
      </pc:sldChg>
      <pc:sldChg chg="modSp mod modTransition">
        <pc:chgData name="Jian Chen (PGR)" userId="1b15290e-5e66-4e13-8762-4578f8e4d84a" providerId="ADAL" clId="{CDFCDA01-FA48-4B95-B792-6654E632F68A}" dt="2024-07-03T13:12:56.402" v="779"/>
        <pc:sldMkLst>
          <pc:docMk/>
          <pc:sldMk cId="3750684150" sldId="404"/>
        </pc:sldMkLst>
      </pc:sldChg>
      <pc:sldChg chg="add del">
        <pc:chgData name="Jian Chen (PGR)" userId="1b15290e-5e66-4e13-8762-4578f8e4d84a" providerId="ADAL" clId="{CDFCDA01-FA48-4B95-B792-6654E632F68A}" dt="2024-07-03T10:53:23.541" v="709" actId="47"/>
        <pc:sldMkLst>
          <pc:docMk/>
          <pc:sldMk cId="2063877156" sldId="405"/>
        </pc:sldMkLst>
      </pc:sldChg>
    </pc:docChg>
  </pc:docChgLst>
  <pc:docChgLst>
    <pc:chgData name="Jian Chen (PGR)" userId="1b15290e-5e66-4e13-8762-4578f8e4d84a" providerId="ADAL" clId="{79B4DE1E-8085-4E7A-BC16-7B3E0FE14B7B}"/>
    <pc:docChg chg="undo custSel addSld delSld modSld">
      <pc:chgData name="Jian Chen (PGR)" userId="1b15290e-5e66-4e13-8762-4578f8e4d84a" providerId="ADAL" clId="{79B4DE1E-8085-4E7A-BC16-7B3E0FE14B7B}" dt="2024-07-02T22:38:38.921" v="399" actId="20577"/>
      <pc:docMkLst>
        <pc:docMk/>
      </pc:docMkLst>
      <pc:sldChg chg="modSp mod">
        <pc:chgData name="Jian Chen (PGR)" userId="1b15290e-5e66-4e13-8762-4578f8e4d84a" providerId="ADAL" clId="{79B4DE1E-8085-4E7A-BC16-7B3E0FE14B7B}" dt="2024-07-02T22:31:30.172" v="314" actId="404"/>
        <pc:sldMkLst>
          <pc:docMk/>
          <pc:sldMk cId="1127887348" sldId="370"/>
        </pc:sldMkLst>
      </pc:sldChg>
      <pc:sldChg chg="add">
        <pc:chgData name="Jian Chen (PGR)" userId="1b15290e-5e66-4e13-8762-4578f8e4d84a" providerId="ADAL" clId="{79B4DE1E-8085-4E7A-BC16-7B3E0FE14B7B}" dt="2024-07-02T22:34:33.227" v="346"/>
        <pc:sldMkLst>
          <pc:docMk/>
          <pc:sldMk cId="486285973" sldId="401"/>
        </pc:sldMkLst>
      </pc:sldChg>
      <pc:sldChg chg="del">
        <pc:chgData name="Jian Chen (PGR)" userId="1b15290e-5e66-4e13-8762-4578f8e4d84a" providerId="ADAL" clId="{79B4DE1E-8085-4E7A-BC16-7B3E0FE14B7B}" dt="2024-07-02T22:34:26.582" v="345" actId="2696"/>
        <pc:sldMkLst>
          <pc:docMk/>
          <pc:sldMk cId="932385177" sldId="401"/>
        </pc:sldMkLst>
      </pc:sldChg>
      <pc:sldChg chg="del">
        <pc:chgData name="Jian Chen (PGR)" userId="1b15290e-5e66-4e13-8762-4578f8e4d84a" providerId="ADAL" clId="{79B4DE1E-8085-4E7A-BC16-7B3E0FE14B7B}" dt="2024-07-02T22:20:54.165" v="0" actId="47"/>
        <pc:sldMkLst>
          <pc:docMk/>
          <pc:sldMk cId="67557465" sldId="402"/>
        </pc:sldMkLst>
      </pc:sldChg>
      <pc:sldChg chg="addSp delSp modSp mod">
        <pc:chgData name="Jian Chen (PGR)" userId="1b15290e-5e66-4e13-8762-4578f8e4d84a" providerId="ADAL" clId="{79B4DE1E-8085-4E7A-BC16-7B3E0FE14B7B}" dt="2024-07-02T22:38:38.921" v="399" actId="20577"/>
        <pc:sldMkLst>
          <pc:docMk/>
          <pc:sldMk cId="1347959844" sldId="403"/>
        </pc:sldMkLst>
      </pc:sldChg>
      <pc:sldChg chg="modSp add mod">
        <pc:chgData name="Jian Chen (PGR)" userId="1b15290e-5e66-4e13-8762-4578f8e4d84a" providerId="ADAL" clId="{79B4DE1E-8085-4E7A-BC16-7B3E0FE14B7B}" dt="2024-07-02T22:34:49.898" v="360" actId="20577"/>
        <pc:sldMkLst>
          <pc:docMk/>
          <pc:sldMk cId="3750684150" sldId="404"/>
        </pc:sldMkLst>
      </pc:sldChg>
    </pc:docChg>
  </pc:docChgLst>
  <pc:docChgLst>
    <pc:chgData name="Jian Chen" userId="1b15290e-5e66-4e13-8762-4578f8e4d84a" providerId="ADAL" clId="{CDFCDA01-FA48-4B95-B792-6654E632F68A}"/>
    <pc:docChg chg="modSld">
      <pc:chgData name="Jian Chen" userId="1b15290e-5e66-4e13-8762-4578f8e4d84a" providerId="ADAL" clId="{CDFCDA01-FA48-4B95-B792-6654E632F68A}" dt="2024-07-01T10:39:05.946" v="20" actId="207"/>
      <pc:docMkLst>
        <pc:docMk/>
      </pc:docMkLst>
      <pc:sldChg chg="modSp mod modAnim">
        <pc:chgData name="Jian Chen" userId="1b15290e-5e66-4e13-8762-4578f8e4d84a" providerId="ADAL" clId="{CDFCDA01-FA48-4B95-B792-6654E632F68A}" dt="2024-07-01T10:39:05.946" v="20" actId="207"/>
        <pc:sldMkLst>
          <pc:docMk/>
          <pc:sldMk cId="2496683709" sldId="372"/>
        </pc:sldMkLst>
      </pc:sldChg>
      <pc:sldChg chg="modSp mod">
        <pc:chgData name="Jian Chen" userId="1b15290e-5e66-4e13-8762-4578f8e4d84a" providerId="ADAL" clId="{CDFCDA01-FA48-4B95-B792-6654E632F68A}" dt="2024-07-01T10:37:00.338" v="8" actId="20577"/>
        <pc:sldMkLst>
          <pc:docMk/>
          <pc:sldMk cId="4229165502" sldId="386"/>
        </pc:sldMkLst>
      </pc:sldChg>
    </pc:docChg>
  </pc:docChgLst>
  <pc:docChgLst>
    <pc:chgData name="Jian Chen (PGR)" userId="1b15290e-5e66-4e13-8762-4578f8e4d84a" providerId="ADAL" clId="{B7131AA0-962A-4495-BC31-A3061FD2E5D2}"/>
    <pc:docChg chg="modSld">
      <pc:chgData name="Jian Chen (PGR)" userId="1b15290e-5e66-4e13-8762-4578f8e4d84a" providerId="ADAL" clId="{B7131AA0-962A-4495-BC31-A3061FD2E5D2}" dt="2024-11-25T13:43:46.696" v="4" actId="14100"/>
      <pc:docMkLst>
        <pc:docMk/>
      </pc:docMkLst>
      <pc:sldChg chg="modSp mod">
        <pc:chgData name="Jian Chen (PGR)" userId="1b15290e-5e66-4e13-8762-4578f8e4d84a" providerId="ADAL" clId="{B7131AA0-962A-4495-BC31-A3061FD2E5D2}" dt="2024-11-25T13:43:46.696" v="4" actId="14100"/>
        <pc:sldMkLst>
          <pc:docMk/>
          <pc:sldMk cId="2969768180" sldId="410"/>
        </pc:sldMkLst>
      </pc:sldChg>
    </pc:docChg>
  </pc:docChgLst>
  <pc:docChgLst>
    <pc:chgData name="Jian Chen (PGR)" userId="1b15290e-5e66-4e13-8762-4578f8e4d84a" providerId="ADAL" clId="{5FD8AD7F-261C-4933-8872-FDAD504402FD}"/>
    <pc:docChg chg="undo custSel addSld delSld modSld sldOrd modMainMaster">
      <pc:chgData name="Jian Chen (PGR)" userId="1b15290e-5e66-4e13-8762-4578f8e4d84a" providerId="ADAL" clId="{5FD8AD7F-261C-4933-8872-FDAD504402FD}" dt="2024-11-03T16:34:00.252" v="1949" actId="2710"/>
      <pc:docMkLst>
        <pc:docMk/>
      </pc:docMkLst>
      <pc:sldChg chg="del">
        <pc:chgData name="Jian Chen (PGR)" userId="1b15290e-5e66-4e13-8762-4578f8e4d84a" providerId="ADAL" clId="{5FD8AD7F-261C-4933-8872-FDAD504402FD}" dt="2024-11-03T15:48:00.747" v="1092" actId="47"/>
        <pc:sldMkLst>
          <pc:docMk/>
          <pc:sldMk cId="2437625152" sldId="259"/>
        </pc:sldMkLst>
      </pc:sldChg>
      <pc:sldChg chg="modSp mod">
        <pc:chgData name="Jian Chen (PGR)" userId="1b15290e-5e66-4e13-8762-4578f8e4d84a" providerId="ADAL" clId="{5FD8AD7F-261C-4933-8872-FDAD504402FD}" dt="2024-11-03T14:17:57.771" v="92"/>
        <pc:sldMkLst>
          <pc:docMk/>
          <pc:sldMk cId="348533691" sldId="339"/>
        </pc:sldMkLst>
      </pc:sldChg>
      <pc:sldChg chg="modSp mod">
        <pc:chgData name="Jian Chen (PGR)" userId="1b15290e-5e66-4e13-8762-4578f8e4d84a" providerId="ADAL" clId="{5FD8AD7F-261C-4933-8872-FDAD504402FD}" dt="2024-11-03T16:33:32.367" v="1941" actId="20577"/>
        <pc:sldMkLst>
          <pc:docMk/>
          <pc:sldMk cId="1127887348" sldId="370"/>
        </pc:sldMkLst>
      </pc:sldChg>
      <pc:sldChg chg="del">
        <pc:chgData name="Jian Chen (PGR)" userId="1b15290e-5e66-4e13-8762-4578f8e4d84a" providerId="ADAL" clId="{5FD8AD7F-261C-4933-8872-FDAD504402FD}" dt="2024-11-03T14:18:05.898" v="93" actId="47"/>
        <pc:sldMkLst>
          <pc:docMk/>
          <pc:sldMk cId="2159903289" sldId="371"/>
        </pc:sldMkLst>
      </pc:sldChg>
      <pc:sldChg chg="addSp delSp modSp mod ord modClrScheme chgLayout">
        <pc:chgData name="Jian Chen (PGR)" userId="1b15290e-5e66-4e13-8762-4578f8e4d84a" providerId="ADAL" clId="{5FD8AD7F-261C-4933-8872-FDAD504402FD}" dt="2024-11-03T15:00:00.417" v="594" actId="20577"/>
        <pc:sldMkLst>
          <pc:docMk/>
          <pc:sldMk cId="2496683709" sldId="372"/>
        </pc:sldMkLst>
      </pc:sldChg>
      <pc:sldChg chg="del">
        <pc:chgData name="Jian Chen (PGR)" userId="1b15290e-5e66-4e13-8762-4578f8e4d84a" providerId="ADAL" clId="{5FD8AD7F-261C-4933-8872-FDAD504402FD}" dt="2024-11-03T15:39:34.114" v="978" actId="47"/>
        <pc:sldMkLst>
          <pc:docMk/>
          <pc:sldMk cId="2255551089" sldId="374"/>
        </pc:sldMkLst>
      </pc:sldChg>
      <pc:sldChg chg="modSp mod ord">
        <pc:chgData name="Jian Chen (PGR)" userId="1b15290e-5e66-4e13-8762-4578f8e4d84a" providerId="ADAL" clId="{5FD8AD7F-261C-4933-8872-FDAD504402FD}" dt="2024-11-03T15:41:11.263" v="1026"/>
        <pc:sldMkLst>
          <pc:docMk/>
          <pc:sldMk cId="754034683" sldId="375"/>
        </pc:sldMkLst>
      </pc:sldChg>
      <pc:sldChg chg="del">
        <pc:chgData name="Jian Chen (PGR)" userId="1b15290e-5e66-4e13-8762-4578f8e4d84a" providerId="ADAL" clId="{5FD8AD7F-261C-4933-8872-FDAD504402FD}" dt="2024-11-03T15:42:03.995" v="1067" actId="47"/>
        <pc:sldMkLst>
          <pc:docMk/>
          <pc:sldMk cId="2652810050" sldId="377"/>
        </pc:sldMkLst>
      </pc:sldChg>
      <pc:sldChg chg="modSp mod ord">
        <pc:chgData name="Jian Chen (PGR)" userId="1b15290e-5e66-4e13-8762-4578f8e4d84a" providerId="ADAL" clId="{5FD8AD7F-261C-4933-8872-FDAD504402FD}" dt="2024-11-03T15:42:40.166" v="1071" actId="115"/>
        <pc:sldMkLst>
          <pc:docMk/>
          <pc:sldMk cId="3612308864" sldId="378"/>
        </pc:sldMkLst>
      </pc:sldChg>
      <pc:sldChg chg="ord">
        <pc:chgData name="Jian Chen (PGR)" userId="1b15290e-5e66-4e13-8762-4578f8e4d84a" providerId="ADAL" clId="{5FD8AD7F-261C-4933-8872-FDAD504402FD}" dt="2024-11-03T15:43:42.783" v="1075"/>
        <pc:sldMkLst>
          <pc:docMk/>
          <pc:sldMk cId="1844946327" sldId="379"/>
        </pc:sldMkLst>
      </pc:sldChg>
      <pc:sldChg chg="delSp modSp mod">
        <pc:chgData name="Jian Chen (PGR)" userId="1b15290e-5e66-4e13-8762-4578f8e4d84a" providerId="ADAL" clId="{5FD8AD7F-261C-4933-8872-FDAD504402FD}" dt="2024-11-03T16:13:29.551" v="1459" actId="14100"/>
        <pc:sldMkLst>
          <pc:docMk/>
          <pc:sldMk cId="1105454451" sldId="381"/>
        </pc:sldMkLst>
      </pc:sldChg>
      <pc:sldChg chg="modSp mod">
        <pc:chgData name="Jian Chen (PGR)" userId="1b15290e-5e66-4e13-8762-4578f8e4d84a" providerId="ADAL" clId="{5FD8AD7F-261C-4933-8872-FDAD504402FD}" dt="2024-11-03T16:10:09.408" v="1447" actId="20577"/>
        <pc:sldMkLst>
          <pc:docMk/>
          <pc:sldMk cId="103367058" sldId="382"/>
        </pc:sldMkLst>
      </pc:sldChg>
      <pc:sldChg chg="del">
        <pc:chgData name="Jian Chen (PGR)" userId="1b15290e-5e66-4e13-8762-4578f8e4d84a" providerId="ADAL" clId="{5FD8AD7F-261C-4933-8872-FDAD504402FD}" dt="2024-11-03T16:10:49.706" v="1448" actId="47"/>
        <pc:sldMkLst>
          <pc:docMk/>
          <pc:sldMk cId="3973327232" sldId="383"/>
        </pc:sldMkLst>
      </pc:sldChg>
      <pc:sldChg chg="del">
        <pc:chgData name="Jian Chen (PGR)" userId="1b15290e-5e66-4e13-8762-4578f8e4d84a" providerId="ADAL" clId="{5FD8AD7F-261C-4933-8872-FDAD504402FD}" dt="2024-11-03T16:10:54.539" v="1451" actId="47"/>
        <pc:sldMkLst>
          <pc:docMk/>
          <pc:sldMk cId="2761792445" sldId="384"/>
        </pc:sldMkLst>
      </pc:sldChg>
      <pc:sldChg chg="del">
        <pc:chgData name="Jian Chen (PGR)" userId="1b15290e-5e66-4e13-8762-4578f8e4d84a" providerId="ADAL" clId="{5FD8AD7F-261C-4933-8872-FDAD504402FD}" dt="2024-11-03T16:11:00.369" v="1452" actId="47"/>
        <pc:sldMkLst>
          <pc:docMk/>
          <pc:sldMk cId="3147017424" sldId="385"/>
        </pc:sldMkLst>
      </pc:sldChg>
      <pc:sldChg chg="del">
        <pc:chgData name="Jian Chen (PGR)" userId="1b15290e-5e66-4e13-8762-4578f8e4d84a" providerId="ADAL" clId="{5FD8AD7F-261C-4933-8872-FDAD504402FD}" dt="2024-11-03T14:18:09.342" v="94" actId="47"/>
        <pc:sldMkLst>
          <pc:docMk/>
          <pc:sldMk cId="4229165502" sldId="386"/>
        </pc:sldMkLst>
      </pc:sldChg>
      <pc:sldChg chg="del">
        <pc:chgData name="Jian Chen (PGR)" userId="1b15290e-5e66-4e13-8762-4578f8e4d84a" providerId="ADAL" clId="{5FD8AD7F-261C-4933-8872-FDAD504402FD}" dt="2024-11-03T15:41:59.833" v="1064" actId="47"/>
        <pc:sldMkLst>
          <pc:docMk/>
          <pc:sldMk cId="2660660698" sldId="388"/>
        </pc:sldMkLst>
      </pc:sldChg>
      <pc:sldChg chg="del">
        <pc:chgData name="Jian Chen (PGR)" userId="1b15290e-5e66-4e13-8762-4578f8e4d84a" providerId="ADAL" clId="{5FD8AD7F-261C-4933-8872-FDAD504402FD}" dt="2024-11-03T15:41:54.347" v="1063" actId="47"/>
        <pc:sldMkLst>
          <pc:docMk/>
          <pc:sldMk cId="888975467" sldId="389"/>
        </pc:sldMkLst>
      </pc:sldChg>
      <pc:sldChg chg="del">
        <pc:chgData name="Jian Chen (PGR)" userId="1b15290e-5e66-4e13-8762-4578f8e4d84a" providerId="ADAL" clId="{5FD8AD7F-261C-4933-8872-FDAD504402FD}" dt="2024-11-03T15:42:00.934" v="1065" actId="47"/>
        <pc:sldMkLst>
          <pc:docMk/>
          <pc:sldMk cId="577257538" sldId="390"/>
        </pc:sldMkLst>
      </pc:sldChg>
      <pc:sldChg chg="del">
        <pc:chgData name="Jian Chen (PGR)" userId="1b15290e-5e66-4e13-8762-4578f8e4d84a" providerId="ADAL" clId="{5FD8AD7F-261C-4933-8872-FDAD504402FD}" dt="2024-11-03T15:42:02.139" v="1066" actId="47"/>
        <pc:sldMkLst>
          <pc:docMk/>
          <pc:sldMk cId="3403972496" sldId="391"/>
        </pc:sldMkLst>
      </pc:sldChg>
      <pc:sldChg chg="del">
        <pc:chgData name="Jian Chen (PGR)" userId="1b15290e-5e66-4e13-8762-4578f8e4d84a" providerId="ADAL" clId="{5FD8AD7F-261C-4933-8872-FDAD504402FD}" dt="2024-11-03T16:10:53.321" v="1450" actId="47"/>
        <pc:sldMkLst>
          <pc:docMk/>
          <pc:sldMk cId="486285973" sldId="401"/>
        </pc:sldMkLst>
      </pc:sldChg>
      <pc:sldChg chg="del">
        <pc:chgData name="Jian Chen (PGR)" userId="1b15290e-5e66-4e13-8762-4578f8e4d84a" providerId="ADAL" clId="{5FD8AD7F-261C-4933-8872-FDAD504402FD}" dt="2024-11-03T14:17:33.843" v="91" actId="47"/>
        <pc:sldMkLst>
          <pc:docMk/>
          <pc:sldMk cId="1347959844" sldId="403"/>
        </pc:sldMkLst>
      </pc:sldChg>
      <pc:sldChg chg="del">
        <pc:chgData name="Jian Chen (PGR)" userId="1b15290e-5e66-4e13-8762-4578f8e4d84a" providerId="ADAL" clId="{5FD8AD7F-261C-4933-8872-FDAD504402FD}" dt="2024-11-03T16:10:50.920" v="1449" actId="47"/>
        <pc:sldMkLst>
          <pc:docMk/>
          <pc:sldMk cId="3750684150" sldId="404"/>
        </pc:sldMkLst>
      </pc:sldChg>
      <pc:sldChg chg="addSp delSp modSp new mod modClrScheme chgLayout">
        <pc:chgData name="Jian Chen (PGR)" userId="1b15290e-5e66-4e13-8762-4578f8e4d84a" providerId="ADAL" clId="{5FD8AD7F-261C-4933-8872-FDAD504402FD}" dt="2024-11-03T16:34:00.252" v="1949" actId="2710"/>
        <pc:sldMkLst>
          <pc:docMk/>
          <pc:sldMk cId="2580568441" sldId="405"/>
        </pc:sldMkLst>
      </pc:sldChg>
      <pc:sldChg chg="delSp modSp add mod">
        <pc:chgData name="Jian Chen (PGR)" userId="1b15290e-5e66-4e13-8762-4578f8e4d84a" providerId="ADAL" clId="{5FD8AD7F-261C-4933-8872-FDAD504402FD}" dt="2024-11-03T15:41:35.093" v="1062" actId="20577"/>
        <pc:sldMkLst>
          <pc:docMk/>
          <pc:sldMk cId="1875442768" sldId="406"/>
        </pc:sldMkLst>
      </pc:sldChg>
      <pc:sldChg chg="addSp delSp modSp add mod">
        <pc:chgData name="Jian Chen (PGR)" userId="1b15290e-5e66-4e13-8762-4578f8e4d84a" providerId="ADAL" clId="{5FD8AD7F-261C-4933-8872-FDAD504402FD}" dt="2024-11-03T15:40:43.322" v="1009"/>
        <pc:sldMkLst>
          <pc:docMk/>
          <pc:sldMk cId="943150709" sldId="407"/>
        </pc:sldMkLst>
      </pc:sldChg>
      <pc:sldChg chg="new del">
        <pc:chgData name="Jian Chen (PGR)" userId="1b15290e-5e66-4e13-8762-4578f8e4d84a" providerId="ADAL" clId="{5FD8AD7F-261C-4933-8872-FDAD504402FD}" dt="2024-11-03T14:38:52.134" v="388" actId="680"/>
        <pc:sldMkLst>
          <pc:docMk/>
          <pc:sldMk cId="1582544090" sldId="407"/>
        </pc:sldMkLst>
      </pc:sldChg>
      <pc:sldChg chg="modSp add mod">
        <pc:chgData name="Jian Chen (PGR)" userId="1b15290e-5e66-4e13-8762-4578f8e4d84a" providerId="ADAL" clId="{5FD8AD7F-261C-4933-8872-FDAD504402FD}" dt="2024-11-03T15:35:36.570" v="936" actId="20577"/>
        <pc:sldMkLst>
          <pc:docMk/>
          <pc:sldMk cId="1228958437" sldId="408"/>
        </pc:sldMkLst>
      </pc:sldChg>
      <pc:sldChg chg="new del">
        <pc:chgData name="Jian Chen (PGR)" userId="1b15290e-5e66-4e13-8762-4578f8e4d84a" providerId="ADAL" clId="{5FD8AD7F-261C-4933-8872-FDAD504402FD}" dt="2024-11-03T15:22:51.864" v="814" actId="680"/>
        <pc:sldMkLst>
          <pc:docMk/>
          <pc:sldMk cId="1284020431" sldId="408"/>
        </pc:sldMkLst>
      </pc:sldChg>
      <pc:sldChg chg="add del">
        <pc:chgData name="Jian Chen (PGR)" userId="1b15290e-5e66-4e13-8762-4578f8e4d84a" providerId="ADAL" clId="{5FD8AD7F-261C-4933-8872-FDAD504402FD}" dt="2024-11-03T14:44:59.499" v="501"/>
        <pc:sldMkLst>
          <pc:docMk/>
          <pc:sldMk cId="2619447508" sldId="408"/>
        </pc:sldMkLst>
      </pc:sldChg>
      <pc:sldChg chg="addSp delSp modSp new mod modClrScheme chgLayout">
        <pc:chgData name="Jian Chen (PGR)" userId="1b15290e-5e66-4e13-8762-4578f8e4d84a" providerId="ADAL" clId="{5FD8AD7F-261C-4933-8872-FDAD504402FD}" dt="2024-11-03T16:09:30.387" v="1445" actId="122"/>
        <pc:sldMkLst>
          <pc:docMk/>
          <pc:sldMk cId="2352166376" sldId="409"/>
        </pc:sldMkLst>
      </pc:sldChg>
      <pc:sldChg chg="new del">
        <pc:chgData name="Jian Chen (PGR)" userId="1b15290e-5e66-4e13-8762-4578f8e4d84a" providerId="ADAL" clId="{5FD8AD7F-261C-4933-8872-FDAD504402FD}" dt="2024-11-03T16:11:18.168" v="1454" actId="47"/>
        <pc:sldMkLst>
          <pc:docMk/>
          <pc:sldMk cId="2093839435" sldId="410"/>
        </pc:sldMkLst>
      </pc:sldChg>
      <pc:sldChg chg="addSp delSp modSp new mod modClrScheme chgLayout">
        <pc:chgData name="Jian Chen (PGR)" userId="1b15290e-5e66-4e13-8762-4578f8e4d84a" providerId="ADAL" clId="{5FD8AD7F-261C-4933-8872-FDAD504402FD}" dt="2024-11-03T16:22:59.686" v="1649" actId="20577"/>
        <pc:sldMkLst>
          <pc:docMk/>
          <pc:sldMk cId="2969768180" sldId="410"/>
        </pc:sldMkLst>
      </pc:sldChg>
      <pc:sldChg chg="addSp delSp modSp add mod">
        <pc:chgData name="Jian Chen (PGR)" userId="1b15290e-5e66-4e13-8762-4578f8e4d84a" providerId="ADAL" clId="{5FD8AD7F-261C-4933-8872-FDAD504402FD}" dt="2024-11-03T16:30:20.799" v="1857" actId="14100"/>
        <pc:sldMkLst>
          <pc:docMk/>
          <pc:sldMk cId="1719676448" sldId="411"/>
        </pc:sldMkLst>
      </pc:sldChg>
      <pc:sldChg chg="addSp modSp new mod">
        <pc:chgData name="Jian Chen (PGR)" userId="1b15290e-5e66-4e13-8762-4578f8e4d84a" providerId="ADAL" clId="{5FD8AD7F-261C-4933-8872-FDAD504402FD}" dt="2024-11-03T16:32:35.424" v="1921" actId="1076"/>
        <pc:sldMkLst>
          <pc:docMk/>
          <pc:sldMk cId="4180280913" sldId="412"/>
        </pc:sldMkLst>
      </pc:sldChg>
      <pc:sldMasterChg chg="modSp mod delSldLayout modSldLayout">
        <pc:chgData name="Jian Chen (PGR)" userId="1b15290e-5e66-4e13-8762-4578f8e4d84a" providerId="ADAL" clId="{5FD8AD7F-261C-4933-8872-FDAD504402FD}" dt="2024-11-03T15:48:00.747" v="1092" actId="47"/>
        <pc:sldMasterMkLst>
          <pc:docMk/>
          <pc:sldMasterMk cId="1173724224" sldId="2147484051"/>
        </pc:sldMasterMkLst>
        <pc:sldLayoutChg chg="modSp mod">
          <pc:chgData name="Jian Chen (PGR)" userId="1b15290e-5e66-4e13-8762-4578f8e4d84a" providerId="ADAL" clId="{5FD8AD7F-261C-4933-8872-FDAD504402FD}" dt="2024-11-03T14:23:30.977" v="110"/>
          <pc:sldLayoutMkLst>
            <pc:docMk/>
            <pc:sldMasterMk cId="1173724224" sldId="2147484051"/>
            <pc:sldLayoutMk cId="3406096827" sldId="2147483937"/>
          </pc:sldLayoutMkLst>
        </pc:sldLayoutChg>
        <pc:sldLayoutChg chg="modSp mod">
          <pc:chgData name="Jian Chen (PGR)" userId="1b15290e-5e66-4e13-8762-4578f8e4d84a" providerId="ADAL" clId="{5FD8AD7F-261C-4933-8872-FDAD504402FD}" dt="2024-11-03T14:23:35.398" v="111"/>
          <pc:sldLayoutMkLst>
            <pc:docMk/>
            <pc:sldMasterMk cId="1173724224" sldId="2147484051"/>
            <pc:sldLayoutMk cId="21138635" sldId="2147483940"/>
          </pc:sldLayoutMkLst>
        </pc:sldLayoutChg>
        <pc:sldLayoutChg chg="del">
          <pc:chgData name="Jian Chen (PGR)" userId="1b15290e-5e66-4e13-8762-4578f8e4d84a" providerId="ADAL" clId="{5FD8AD7F-261C-4933-8872-FDAD504402FD}" dt="2024-11-03T15:48:00.747" v="1092" actId="47"/>
          <pc:sldLayoutMkLst>
            <pc:docMk/>
            <pc:sldMasterMk cId="1173724224" sldId="2147484051"/>
            <pc:sldLayoutMk cId="999349930" sldId="2147484068"/>
          </pc:sldLayoutMkLst>
        </pc:sldLayoutChg>
        <pc:sldLayoutChg chg="modSp mod">
          <pc:chgData name="Jian Chen (PGR)" userId="1b15290e-5e66-4e13-8762-4578f8e4d84a" providerId="ADAL" clId="{5FD8AD7F-261C-4933-8872-FDAD504402FD}" dt="2024-11-03T14:23:22.005" v="109" actId="2792"/>
          <pc:sldLayoutMkLst>
            <pc:docMk/>
            <pc:sldMasterMk cId="1173724224" sldId="2147484051"/>
            <pc:sldLayoutMk cId="1760895646" sldId="2147484070"/>
          </pc:sldLayoutMkLst>
        </pc:sldLayoutChg>
      </pc:sldMasterChg>
    </pc:docChg>
  </pc:docChgLst>
  <pc:docChgLst>
    <pc:chgData name="Jian Chen (PGR)" userId="1b15290e-5e66-4e13-8762-4578f8e4d84a" providerId="ADAL" clId="{BFB74D5F-47AD-4C9D-AD0D-A9B8A5B668F7}"/>
    <pc:docChg chg="undo redo custSel addSld delSld modSld modMainMaster">
      <pc:chgData name="Jian Chen (PGR)" userId="1b15290e-5e66-4e13-8762-4578f8e4d84a" providerId="ADAL" clId="{BFB74D5F-47AD-4C9D-AD0D-A9B8A5B668F7}" dt="2024-06-03T07:06:36.822" v="4044" actId="1076"/>
      <pc:docMkLst>
        <pc:docMk/>
      </pc:docMkLst>
      <pc:sldChg chg="delSp mod">
        <pc:chgData name="Jian Chen (PGR)" userId="1b15290e-5e66-4e13-8762-4578f8e4d84a" providerId="ADAL" clId="{BFB74D5F-47AD-4C9D-AD0D-A9B8A5B668F7}" dt="2024-06-02T14:10:41.721" v="918" actId="478"/>
        <pc:sldMkLst>
          <pc:docMk/>
          <pc:sldMk cId="348533691" sldId="339"/>
        </pc:sldMkLst>
      </pc:sldChg>
      <pc:sldChg chg="delSp modSp mod">
        <pc:chgData name="Jian Chen (PGR)" userId="1b15290e-5e66-4e13-8762-4578f8e4d84a" providerId="ADAL" clId="{BFB74D5F-47AD-4C9D-AD0D-A9B8A5B668F7}" dt="2024-06-02T14:10:45.192" v="919" actId="478"/>
        <pc:sldMkLst>
          <pc:docMk/>
          <pc:sldMk cId="2159903289" sldId="371"/>
        </pc:sldMkLst>
      </pc:sldChg>
      <pc:sldChg chg="addSp delSp modSp mod">
        <pc:chgData name="Jian Chen (PGR)" userId="1b15290e-5e66-4e13-8762-4578f8e4d84a" providerId="ADAL" clId="{BFB74D5F-47AD-4C9D-AD0D-A9B8A5B668F7}" dt="2024-06-02T14:10:35.585" v="917" actId="478"/>
        <pc:sldMkLst>
          <pc:docMk/>
          <pc:sldMk cId="2496683709" sldId="372"/>
        </pc:sldMkLst>
      </pc:sldChg>
      <pc:sldChg chg="addSp delSp modSp del mod">
        <pc:chgData name="Jian Chen (PGR)" userId="1b15290e-5e66-4e13-8762-4578f8e4d84a" providerId="ADAL" clId="{BFB74D5F-47AD-4C9D-AD0D-A9B8A5B668F7}" dt="2024-06-02T13:45:19.491" v="502" actId="47"/>
        <pc:sldMkLst>
          <pc:docMk/>
          <pc:sldMk cId="1500942535" sldId="373"/>
        </pc:sldMkLst>
      </pc:sldChg>
      <pc:sldChg chg="addSp delSp modSp mod modClrScheme chgLayout">
        <pc:chgData name="Jian Chen (PGR)" userId="1b15290e-5e66-4e13-8762-4578f8e4d84a" providerId="ADAL" clId="{BFB74D5F-47AD-4C9D-AD0D-A9B8A5B668F7}" dt="2024-06-02T15:15:55.700" v="1635" actId="242"/>
        <pc:sldMkLst>
          <pc:docMk/>
          <pc:sldMk cId="2255551089" sldId="374"/>
        </pc:sldMkLst>
      </pc:sldChg>
      <pc:sldChg chg="addSp delSp modSp mod modClrScheme modAnim chgLayout">
        <pc:chgData name="Jian Chen (PGR)" userId="1b15290e-5e66-4e13-8762-4578f8e4d84a" providerId="ADAL" clId="{BFB74D5F-47AD-4C9D-AD0D-A9B8A5B668F7}" dt="2024-06-02T16:47:38.092" v="2502" actId="167"/>
        <pc:sldMkLst>
          <pc:docMk/>
          <pc:sldMk cId="754034683" sldId="375"/>
        </pc:sldMkLst>
      </pc:sldChg>
      <pc:sldChg chg="addSp delSp modSp del mod modClrScheme chgLayout">
        <pc:chgData name="Jian Chen (PGR)" userId="1b15290e-5e66-4e13-8762-4578f8e4d84a" providerId="ADAL" clId="{BFB74D5F-47AD-4C9D-AD0D-A9B8A5B668F7}" dt="2024-06-02T15:42:59.559" v="1923" actId="47"/>
        <pc:sldMkLst>
          <pc:docMk/>
          <pc:sldMk cId="3538487460" sldId="376"/>
        </pc:sldMkLst>
      </pc:sldChg>
      <pc:sldChg chg="addSp delSp modSp mod modClrScheme chgLayout">
        <pc:chgData name="Jian Chen (PGR)" userId="1b15290e-5e66-4e13-8762-4578f8e4d84a" providerId="ADAL" clId="{BFB74D5F-47AD-4C9D-AD0D-A9B8A5B668F7}" dt="2024-06-02T16:30:48.594" v="2230" actId="115"/>
        <pc:sldMkLst>
          <pc:docMk/>
          <pc:sldMk cId="3612308864" sldId="378"/>
        </pc:sldMkLst>
      </pc:sldChg>
      <pc:sldChg chg="addSp delSp modSp mod modClrScheme chgLayout modNotesTx">
        <pc:chgData name="Jian Chen (PGR)" userId="1b15290e-5e66-4e13-8762-4578f8e4d84a" providerId="ADAL" clId="{BFB74D5F-47AD-4C9D-AD0D-A9B8A5B668F7}" dt="2024-06-02T16:49:14.399" v="2512" actId="20577"/>
        <pc:sldMkLst>
          <pc:docMk/>
          <pc:sldMk cId="1844946327" sldId="379"/>
        </pc:sldMkLst>
      </pc:sldChg>
      <pc:sldChg chg="addSp delSp modSp mod modClrScheme chgLayout">
        <pc:chgData name="Jian Chen (PGR)" userId="1b15290e-5e66-4e13-8762-4578f8e4d84a" providerId="ADAL" clId="{BFB74D5F-47AD-4C9D-AD0D-A9B8A5B668F7}" dt="2024-06-02T21:21:00.461" v="2656"/>
        <pc:sldMkLst>
          <pc:docMk/>
          <pc:sldMk cId="2417516599" sldId="380"/>
        </pc:sldMkLst>
      </pc:sldChg>
      <pc:sldChg chg="addSp delSp modSp mod chgLayout">
        <pc:chgData name="Jian Chen (PGR)" userId="1b15290e-5e66-4e13-8762-4578f8e4d84a" providerId="ADAL" clId="{BFB74D5F-47AD-4C9D-AD0D-A9B8A5B668F7}" dt="2024-06-03T07:05:37.849" v="4034"/>
        <pc:sldMkLst>
          <pc:docMk/>
          <pc:sldMk cId="1105454451" sldId="381"/>
        </pc:sldMkLst>
      </pc:sldChg>
      <pc:sldChg chg="addSp delSp modSp mod">
        <pc:chgData name="Jian Chen (PGR)" userId="1b15290e-5e66-4e13-8762-4578f8e4d84a" providerId="ADAL" clId="{BFB74D5F-47AD-4C9D-AD0D-A9B8A5B668F7}" dt="2024-06-03T07:06:02.136" v="4039" actId="207"/>
        <pc:sldMkLst>
          <pc:docMk/>
          <pc:sldMk cId="3973327232" sldId="383"/>
        </pc:sldMkLst>
      </pc:sldChg>
      <pc:sldChg chg="modSp mod modShow">
        <pc:chgData name="Jian Chen (PGR)" userId="1b15290e-5e66-4e13-8762-4578f8e4d84a" providerId="ADAL" clId="{BFB74D5F-47AD-4C9D-AD0D-A9B8A5B668F7}" dt="2024-06-03T07:06:12.890" v="4040" actId="729"/>
        <pc:sldMkLst>
          <pc:docMk/>
          <pc:sldMk cId="2761792445" sldId="384"/>
        </pc:sldMkLst>
      </pc:sldChg>
      <pc:sldChg chg="modSp mod">
        <pc:chgData name="Jian Chen (PGR)" userId="1b15290e-5e66-4e13-8762-4578f8e4d84a" providerId="ADAL" clId="{BFB74D5F-47AD-4C9D-AD0D-A9B8A5B668F7}" dt="2024-06-03T07:06:36.822" v="4044" actId="1076"/>
        <pc:sldMkLst>
          <pc:docMk/>
          <pc:sldMk cId="3147017424" sldId="385"/>
        </pc:sldMkLst>
      </pc:sldChg>
      <pc:sldChg chg="delSp modSp add mod">
        <pc:chgData name="Jian Chen (PGR)" userId="1b15290e-5e66-4e13-8762-4578f8e4d84a" providerId="ADAL" clId="{BFB74D5F-47AD-4C9D-AD0D-A9B8A5B668F7}" dt="2024-06-02T16:51:30.841" v="2515" actId="6549"/>
        <pc:sldMkLst>
          <pc:docMk/>
          <pc:sldMk cId="4229165502" sldId="386"/>
        </pc:sldMkLst>
      </pc:sldChg>
      <pc:sldChg chg="add del">
        <pc:chgData name="Jian Chen (PGR)" userId="1b15290e-5e66-4e13-8762-4578f8e4d84a" providerId="ADAL" clId="{BFB74D5F-47AD-4C9D-AD0D-A9B8A5B668F7}" dt="2024-06-02T14:33:24.486" v="1231" actId="47"/>
        <pc:sldMkLst>
          <pc:docMk/>
          <pc:sldMk cId="811218157" sldId="387"/>
        </pc:sldMkLst>
      </pc:sldChg>
      <pc:sldChg chg="addSp delSp modSp new del mod">
        <pc:chgData name="Jian Chen (PGR)" userId="1b15290e-5e66-4e13-8762-4578f8e4d84a" providerId="ADAL" clId="{BFB74D5F-47AD-4C9D-AD0D-A9B8A5B668F7}" dt="2024-06-02T13:45:20.343" v="503" actId="47"/>
        <pc:sldMkLst>
          <pc:docMk/>
          <pc:sldMk cId="2126885340" sldId="387"/>
        </pc:sldMkLst>
      </pc:sldChg>
      <pc:sldChg chg="addSp modSp add mod modNotesTx">
        <pc:chgData name="Jian Chen (PGR)" userId="1b15290e-5e66-4e13-8762-4578f8e4d84a" providerId="ADAL" clId="{BFB74D5F-47AD-4C9D-AD0D-A9B8A5B668F7}" dt="2024-06-02T15:19:03.018" v="1696" actId="20577"/>
        <pc:sldMkLst>
          <pc:docMk/>
          <pc:sldMk cId="2660660698" sldId="388"/>
        </pc:sldMkLst>
      </pc:sldChg>
      <pc:sldChg chg="new del">
        <pc:chgData name="Jian Chen (PGR)" userId="1b15290e-5e66-4e13-8762-4578f8e4d84a" providerId="ADAL" clId="{BFB74D5F-47AD-4C9D-AD0D-A9B8A5B668F7}" dt="2024-06-02T13:07:50.230" v="203" actId="47"/>
        <pc:sldMkLst>
          <pc:docMk/>
          <pc:sldMk cId="3283090692" sldId="388"/>
        </pc:sldMkLst>
      </pc:sldChg>
      <pc:sldChg chg="addSp delSp modSp add mod modAnim">
        <pc:chgData name="Jian Chen (PGR)" userId="1b15290e-5e66-4e13-8762-4578f8e4d84a" providerId="ADAL" clId="{BFB74D5F-47AD-4C9D-AD0D-A9B8A5B668F7}" dt="2024-06-02T16:47:03.918" v="2494" actId="167"/>
        <pc:sldMkLst>
          <pc:docMk/>
          <pc:sldMk cId="888975467" sldId="389"/>
        </pc:sldMkLst>
      </pc:sldChg>
      <pc:sldChg chg="addSp delSp modSp new del mod modClrScheme chgLayout">
        <pc:chgData name="Jian Chen (PGR)" userId="1b15290e-5e66-4e13-8762-4578f8e4d84a" providerId="ADAL" clId="{BFB74D5F-47AD-4C9D-AD0D-A9B8A5B668F7}" dt="2024-06-02T15:13:31.077" v="1609" actId="47"/>
        <pc:sldMkLst>
          <pc:docMk/>
          <pc:sldMk cId="477332212" sldId="390"/>
        </pc:sldMkLst>
      </pc:sldChg>
      <pc:sldChg chg="addSp delSp modSp add mod">
        <pc:chgData name="Jian Chen (PGR)" userId="1b15290e-5e66-4e13-8762-4578f8e4d84a" providerId="ADAL" clId="{BFB74D5F-47AD-4C9D-AD0D-A9B8A5B668F7}" dt="2024-06-02T15:52:34.669" v="2148" actId="20577"/>
        <pc:sldMkLst>
          <pc:docMk/>
          <pc:sldMk cId="577257538" sldId="390"/>
        </pc:sldMkLst>
      </pc:sldChg>
      <pc:sldChg chg="addSp delSp modSp new mod modClrScheme chgLayout">
        <pc:chgData name="Jian Chen (PGR)" userId="1b15290e-5e66-4e13-8762-4578f8e4d84a" providerId="ADAL" clId="{BFB74D5F-47AD-4C9D-AD0D-A9B8A5B668F7}" dt="2024-06-02T16:51:19.686" v="2513"/>
        <pc:sldMkLst>
          <pc:docMk/>
          <pc:sldMk cId="3403972496" sldId="391"/>
        </pc:sldMkLst>
      </pc:sldChg>
      <pc:sldChg chg="addSp delSp modSp add del mod">
        <pc:chgData name="Jian Chen (PGR)" userId="1b15290e-5e66-4e13-8762-4578f8e4d84a" providerId="ADAL" clId="{BFB74D5F-47AD-4C9D-AD0D-A9B8A5B668F7}" dt="2024-06-02T22:03:09.868" v="3035" actId="47"/>
        <pc:sldMkLst>
          <pc:docMk/>
          <pc:sldMk cId="1770678243" sldId="392"/>
        </pc:sldMkLst>
      </pc:sldChg>
      <pc:sldChg chg="modSp add del mod">
        <pc:chgData name="Jian Chen (PGR)" userId="1b15290e-5e66-4e13-8762-4578f8e4d84a" providerId="ADAL" clId="{BFB74D5F-47AD-4C9D-AD0D-A9B8A5B668F7}" dt="2024-06-02T22:34:02.174" v="3244" actId="47"/>
        <pc:sldMkLst>
          <pc:docMk/>
          <pc:sldMk cId="415116792" sldId="393"/>
        </pc:sldMkLst>
      </pc:sldChg>
      <pc:sldChg chg="add del">
        <pc:chgData name="Jian Chen (PGR)" userId="1b15290e-5e66-4e13-8762-4578f8e4d84a" providerId="ADAL" clId="{BFB74D5F-47AD-4C9D-AD0D-A9B8A5B668F7}" dt="2024-06-02T22:35:00.571" v="3248" actId="47"/>
        <pc:sldMkLst>
          <pc:docMk/>
          <pc:sldMk cId="449438960" sldId="394"/>
        </pc:sldMkLst>
      </pc:sldChg>
      <pc:sldChg chg="addSp modSp add mod">
        <pc:chgData name="Jian Chen (PGR)" userId="1b15290e-5e66-4e13-8762-4578f8e4d84a" providerId="ADAL" clId="{BFB74D5F-47AD-4C9D-AD0D-A9B8A5B668F7}" dt="2024-06-02T22:02:12.436" v="3028" actId="115"/>
        <pc:sldMkLst>
          <pc:docMk/>
          <pc:sldMk cId="819569997" sldId="395"/>
        </pc:sldMkLst>
      </pc:sldChg>
      <pc:sldChg chg="delSp modSp add mod modNotesTx">
        <pc:chgData name="Jian Chen (PGR)" userId="1b15290e-5e66-4e13-8762-4578f8e4d84a" providerId="ADAL" clId="{BFB74D5F-47AD-4C9D-AD0D-A9B8A5B668F7}" dt="2024-06-03T06:29:36.426" v="3504" actId="207"/>
        <pc:sldMkLst>
          <pc:docMk/>
          <pc:sldMk cId="1692097656" sldId="396"/>
        </pc:sldMkLst>
      </pc:sldChg>
      <pc:sldChg chg="delSp modSp add mod">
        <pc:chgData name="Jian Chen (PGR)" userId="1b15290e-5e66-4e13-8762-4578f8e4d84a" providerId="ADAL" clId="{BFB74D5F-47AD-4C9D-AD0D-A9B8A5B668F7}" dt="2024-06-03T06:29:24.436" v="3502" actId="207"/>
        <pc:sldMkLst>
          <pc:docMk/>
          <pc:sldMk cId="1119283201" sldId="397"/>
        </pc:sldMkLst>
      </pc:sldChg>
      <pc:sldChg chg="modSp add mod">
        <pc:chgData name="Jian Chen (PGR)" userId="1b15290e-5e66-4e13-8762-4578f8e4d84a" providerId="ADAL" clId="{BFB74D5F-47AD-4C9D-AD0D-A9B8A5B668F7}" dt="2024-06-03T06:29:18.027" v="3501" actId="207"/>
        <pc:sldMkLst>
          <pc:docMk/>
          <pc:sldMk cId="3134914885" sldId="398"/>
        </pc:sldMkLst>
      </pc:sldChg>
      <pc:sldChg chg="delSp modSp add mod">
        <pc:chgData name="Jian Chen (PGR)" userId="1b15290e-5e66-4e13-8762-4578f8e4d84a" providerId="ADAL" clId="{BFB74D5F-47AD-4C9D-AD0D-A9B8A5B668F7}" dt="2024-06-03T06:29:08.639" v="3500" actId="207"/>
        <pc:sldMkLst>
          <pc:docMk/>
          <pc:sldMk cId="3194008817" sldId="399"/>
        </pc:sldMkLst>
      </pc:sldChg>
      <pc:sldChg chg="delSp modSp add mod">
        <pc:chgData name="Jian Chen (PGR)" userId="1b15290e-5e66-4e13-8762-4578f8e4d84a" providerId="ADAL" clId="{BFB74D5F-47AD-4C9D-AD0D-A9B8A5B668F7}" dt="2024-06-03T06:32:39.463" v="3565" actId="207"/>
        <pc:sldMkLst>
          <pc:docMk/>
          <pc:sldMk cId="3709047181" sldId="400"/>
        </pc:sldMkLst>
      </pc:sldChg>
      <pc:sldMasterChg chg="addSp modSp mod modSldLayout">
        <pc:chgData name="Jian Chen (PGR)" userId="1b15290e-5e66-4e13-8762-4578f8e4d84a" providerId="ADAL" clId="{BFB74D5F-47AD-4C9D-AD0D-A9B8A5B668F7}" dt="2024-06-02T13:53:00.555" v="617" actId="478"/>
        <pc:sldMasterMkLst>
          <pc:docMk/>
          <pc:sldMasterMk cId="1173724224" sldId="2147484051"/>
        </pc:sldMasterMkLst>
        <pc:sldLayoutChg chg="delSp mod">
          <pc:chgData name="Jian Chen (PGR)" userId="1b15290e-5e66-4e13-8762-4578f8e4d84a" providerId="ADAL" clId="{BFB74D5F-47AD-4C9D-AD0D-A9B8A5B668F7}" dt="2024-06-02T13:52:48.506" v="613" actId="478"/>
          <pc:sldLayoutMkLst>
            <pc:docMk/>
            <pc:sldMasterMk cId="1173724224" sldId="2147484051"/>
            <pc:sldLayoutMk cId="3406096827" sldId="2147483937"/>
          </pc:sldLayoutMkLst>
        </pc:sldLayoutChg>
        <pc:sldLayoutChg chg="delSp mod">
          <pc:chgData name="Jian Chen (PGR)" userId="1b15290e-5e66-4e13-8762-4578f8e4d84a" providerId="ADAL" clId="{BFB74D5F-47AD-4C9D-AD0D-A9B8A5B668F7}" dt="2024-06-02T13:52:51.330" v="614" actId="478"/>
          <pc:sldLayoutMkLst>
            <pc:docMk/>
            <pc:sldMasterMk cId="1173724224" sldId="2147484051"/>
            <pc:sldLayoutMk cId="21138635" sldId="2147483940"/>
          </pc:sldLayoutMkLst>
        </pc:sldLayoutChg>
        <pc:sldLayoutChg chg="delSp modSp mod">
          <pc:chgData name="Jian Chen (PGR)" userId="1b15290e-5e66-4e13-8762-4578f8e4d84a" providerId="ADAL" clId="{BFB74D5F-47AD-4C9D-AD0D-A9B8A5B668F7}" dt="2024-06-02T13:52:57.750" v="616" actId="478"/>
          <pc:sldLayoutMkLst>
            <pc:docMk/>
            <pc:sldMasterMk cId="1173724224" sldId="2147484051"/>
            <pc:sldLayoutMk cId="2065874115" sldId="2147484052"/>
          </pc:sldLayoutMkLst>
        </pc:sldLayoutChg>
        <pc:sldLayoutChg chg="delSp mod">
          <pc:chgData name="Jian Chen (PGR)" userId="1b15290e-5e66-4e13-8762-4578f8e4d84a" providerId="ADAL" clId="{BFB74D5F-47AD-4C9D-AD0D-A9B8A5B668F7}" dt="2024-06-02T13:53:00.555" v="617" actId="478"/>
          <pc:sldLayoutMkLst>
            <pc:docMk/>
            <pc:sldMasterMk cId="1173724224" sldId="2147484051"/>
            <pc:sldLayoutMk cId="999349930" sldId="2147484068"/>
          </pc:sldLayoutMkLst>
        </pc:sldLayoutChg>
        <pc:sldLayoutChg chg="delSp mod">
          <pc:chgData name="Jian Chen (PGR)" userId="1b15290e-5e66-4e13-8762-4578f8e4d84a" providerId="ADAL" clId="{BFB74D5F-47AD-4C9D-AD0D-A9B8A5B668F7}" dt="2024-06-02T13:52:43.038" v="611" actId="478"/>
          <pc:sldLayoutMkLst>
            <pc:docMk/>
            <pc:sldMasterMk cId="1173724224" sldId="2147484051"/>
            <pc:sldLayoutMk cId="4120637356" sldId="2147484069"/>
          </pc:sldLayoutMkLst>
        </pc:sldLayoutChg>
        <pc:sldLayoutChg chg="delSp mod">
          <pc:chgData name="Jian Chen (PGR)" userId="1b15290e-5e66-4e13-8762-4578f8e4d84a" providerId="ADAL" clId="{BFB74D5F-47AD-4C9D-AD0D-A9B8A5B668F7}" dt="2024-06-02T13:52:46.546" v="612" actId="478"/>
          <pc:sldLayoutMkLst>
            <pc:docMk/>
            <pc:sldMasterMk cId="1173724224" sldId="2147484051"/>
            <pc:sldLayoutMk cId="1760895646" sldId="2147484070"/>
          </pc:sldLayoutMkLst>
        </pc:sldLayoutChg>
        <pc:sldLayoutChg chg="delSp mod">
          <pc:chgData name="Jian Chen (PGR)" userId="1b15290e-5e66-4e13-8762-4578f8e4d84a" providerId="ADAL" clId="{BFB74D5F-47AD-4C9D-AD0D-A9B8A5B668F7}" dt="2024-06-02T13:52:54.618" v="615" actId="478"/>
          <pc:sldLayoutMkLst>
            <pc:docMk/>
            <pc:sldMasterMk cId="1360380628" sldId="2147484072"/>
            <pc:sldLayoutMk cId="3017998169" sldId="214748407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[Chart in Microsoft Word]Sheet3!PivotTable1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Sheet3!$N$3:$N$4</c:f>
              <c:strCache>
                <c:ptCount val="1"/>
                <c:pt idx="0">
                  <c:v>Returnee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Sheet3!$M$5:$M$10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Sheet3!$N$5:$N$10</c:f>
              <c:numCache>
                <c:formatCode>General</c:formatCode>
                <c:ptCount val="5"/>
                <c:pt idx="0">
                  <c:v>1</c:v>
                </c:pt>
                <c:pt idx="2">
                  <c:v>1</c:v>
                </c:pt>
                <c:pt idx="3">
                  <c:v>6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E0-4990-A5B3-E523BB1AC134}"/>
            </c:ext>
          </c:extLst>
        </c:ser>
        <c:ser>
          <c:idx val="1"/>
          <c:order val="1"/>
          <c:tx>
            <c:strRef>
              <c:f>Sheet3!$O$3:$O$4</c:f>
              <c:strCache>
                <c:ptCount val="1"/>
                <c:pt idx="0">
                  <c:v>Tenant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Sheet3!$M$5:$M$10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Sheet3!$O$5:$O$10</c:f>
              <c:numCache>
                <c:formatCode>General</c:formatCode>
                <c:ptCount val="5"/>
                <c:pt idx="0">
                  <c:v>3</c:v>
                </c:pt>
                <c:pt idx="1">
                  <c:v>1</c:v>
                </c:pt>
                <c:pt idx="3">
                  <c:v>6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E0-4990-A5B3-E523BB1AC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9002136"/>
        <c:axId val="1339004656"/>
      </c:barChart>
      <c:catAx>
        <c:axId val="1339002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9004656"/>
        <c:crosses val="autoZero"/>
        <c:auto val="1"/>
        <c:lblAlgn val="ctr"/>
        <c:lblOffset val="100"/>
        <c:noMultiLvlLbl val="0"/>
      </c:catAx>
      <c:valAx>
        <c:axId val="1339004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90021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788FBA-3CB7-475E-93B0-BE8DB08D8664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D4342C6-7BCD-429B-BB78-78D2915ADAFB}">
      <dgm:prSet phldrT="[Text]" custT="1"/>
      <dgm:spPr/>
      <dgm:t>
        <a:bodyPr/>
        <a:lstStyle/>
        <a:p>
          <a:pPr algn="ctr">
            <a:buNone/>
          </a:pPr>
          <a:r>
            <a:rPr lang="en-GB" sz="2400"/>
            <a:t>Rural </a:t>
          </a:r>
          <a:r>
            <a:rPr lang="en-GB" sz="2400" b="1">
              <a:solidFill>
                <a:srgbClr val="FFFF00"/>
              </a:solidFill>
            </a:rPr>
            <a:t>IN</a:t>
          </a:r>
          <a:r>
            <a:rPr lang="en-GB" sz="2400" b="1">
              <a:solidFill>
                <a:srgbClr val="FF0000"/>
              </a:solidFill>
            </a:rPr>
            <a:t>-Flows</a:t>
          </a:r>
        </a:p>
      </dgm:t>
    </dgm:pt>
    <dgm:pt modelId="{EB09EAFF-220D-4EDA-8C57-3BF06E0504B3}" type="parTrans" cxnId="{1E26BDE8-B87B-4343-9617-FB2BE8606212}">
      <dgm:prSet/>
      <dgm:spPr/>
      <dgm:t>
        <a:bodyPr/>
        <a:lstStyle/>
        <a:p>
          <a:endParaRPr lang="en-GB"/>
        </a:p>
      </dgm:t>
    </dgm:pt>
    <dgm:pt modelId="{34969068-9E66-4738-847D-97598EF5BE55}" type="sibTrans" cxnId="{1E26BDE8-B87B-4343-9617-FB2BE8606212}">
      <dgm:prSet/>
      <dgm:spPr/>
      <dgm:t>
        <a:bodyPr/>
        <a:lstStyle/>
        <a:p>
          <a:endParaRPr lang="en-GB"/>
        </a:p>
      </dgm:t>
    </dgm:pt>
    <dgm:pt modelId="{E6E27444-7D4A-471A-B83B-AD4A859B7948}">
      <dgm:prSet phldrT="[Text]" custT="1"/>
      <dgm:spPr/>
      <dgm:t>
        <a:bodyPr/>
        <a:lstStyle/>
        <a:p>
          <a:pPr algn="ctr">
            <a:buNone/>
          </a:pPr>
          <a:r>
            <a:rPr lang="en-GB" sz="2000" kern="1200"/>
            <a:t>Rural </a:t>
          </a:r>
          <a:r>
            <a:rPr lang="en-GB" sz="2000" b="1" kern="1200">
              <a:solidFill>
                <a:srgbClr val="FFFF00"/>
              </a:solidFill>
            </a:rPr>
            <a:t>OUT</a:t>
          </a:r>
          <a:r>
            <a:rPr lang="en-GB" sz="2000" b="1" kern="1200">
              <a:solidFill>
                <a:srgbClr val="FF0000"/>
              </a:solidFill>
            </a:rPr>
            <a:t>-Migration</a:t>
          </a:r>
          <a:endParaRPr lang="en-GB" sz="2000" kern="1200"/>
        </a:p>
      </dgm:t>
    </dgm:pt>
    <dgm:pt modelId="{C390CE08-8115-4E8D-AAE2-802D09BE8DBC}" type="parTrans" cxnId="{F2B9D4BA-5E38-4CDC-A1E9-352BC887A191}">
      <dgm:prSet/>
      <dgm:spPr/>
      <dgm:t>
        <a:bodyPr/>
        <a:lstStyle/>
        <a:p>
          <a:endParaRPr lang="en-GB"/>
        </a:p>
      </dgm:t>
    </dgm:pt>
    <dgm:pt modelId="{0B6878F7-DC1D-48C7-96A1-36BDFD0367A2}" type="sibTrans" cxnId="{F2B9D4BA-5E38-4CDC-A1E9-352BC887A191}">
      <dgm:prSet/>
      <dgm:spPr/>
      <dgm:t>
        <a:bodyPr/>
        <a:lstStyle/>
        <a:p>
          <a:endParaRPr lang="en-GB"/>
        </a:p>
      </dgm:t>
    </dgm:pt>
    <dgm:pt modelId="{037E9002-5CBF-47CF-8F36-6AEDDD226506}">
      <dgm:prSet custT="1"/>
      <dgm:spPr/>
      <dgm:t>
        <a:bodyPr/>
        <a:lstStyle/>
        <a:p>
          <a:pPr algn="ctr">
            <a:buNone/>
          </a:pPr>
          <a:r>
            <a:rPr lang="en-GB" sz="2000" kern="1200">
              <a:solidFill>
                <a:schemeClr val="tx1"/>
              </a:solidFill>
              <a:latin typeface="Arial"/>
              <a:ea typeface="+mn-ea"/>
              <a:cs typeface="+mn-cs"/>
            </a:rPr>
            <a:t>…… </a:t>
          </a:r>
        </a:p>
      </dgm:t>
    </dgm:pt>
    <dgm:pt modelId="{F5F8795B-EF77-411A-82C4-CF501D56BFF3}" type="parTrans" cxnId="{9CDE8F45-501C-4D02-A850-25A82E8761D2}">
      <dgm:prSet/>
      <dgm:spPr/>
      <dgm:t>
        <a:bodyPr/>
        <a:lstStyle/>
        <a:p>
          <a:endParaRPr lang="en-GB"/>
        </a:p>
      </dgm:t>
    </dgm:pt>
    <dgm:pt modelId="{DEEC97A3-FB2C-4FA1-AA53-0AE3FC923BAA}" type="sibTrans" cxnId="{9CDE8F45-501C-4D02-A850-25A82E8761D2}">
      <dgm:prSet/>
      <dgm:spPr/>
      <dgm:t>
        <a:bodyPr/>
        <a:lstStyle/>
        <a:p>
          <a:endParaRPr lang="en-GB"/>
        </a:p>
      </dgm:t>
    </dgm:pt>
    <dgm:pt modelId="{D8DC360D-0735-4003-B54E-E4638C8FF440}">
      <dgm:prSet phldrT="[Text]" custT="1"/>
      <dgm:spPr/>
      <dgm:t>
        <a:bodyPr/>
        <a:lstStyle/>
        <a:p>
          <a:pPr algn="ctr">
            <a:buNone/>
          </a:pPr>
          <a:r>
            <a:rPr lang="en-GB" sz="2000"/>
            <a:t>Population</a:t>
          </a:r>
        </a:p>
      </dgm:t>
    </dgm:pt>
    <dgm:pt modelId="{31A5D097-17D6-452E-9927-595EEAAD5102}" type="parTrans" cxnId="{E4095C60-1401-4948-BF4D-9274FAC7EE52}">
      <dgm:prSet/>
      <dgm:spPr/>
      <dgm:t>
        <a:bodyPr/>
        <a:lstStyle/>
        <a:p>
          <a:endParaRPr lang="en-GB"/>
        </a:p>
      </dgm:t>
    </dgm:pt>
    <dgm:pt modelId="{A7C60652-CB9C-4614-8A37-14F0872419A6}" type="sibTrans" cxnId="{E4095C60-1401-4948-BF4D-9274FAC7EE52}">
      <dgm:prSet/>
      <dgm:spPr/>
      <dgm:t>
        <a:bodyPr/>
        <a:lstStyle/>
        <a:p>
          <a:endParaRPr lang="en-GB"/>
        </a:p>
      </dgm:t>
    </dgm:pt>
    <dgm:pt modelId="{D0DFB190-B8E5-4EDB-9338-AABD529FC196}">
      <dgm:prSet phldrT="[Text]" custT="1"/>
      <dgm:spPr/>
      <dgm:t>
        <a:bodyPr/>
        <a:lstStyle/>
        <a:p>
          <a:pPr algn="ctr">
            <a:buNone/>
          </a:pPr>
          <a:r>
            <a:rPr lang="en-GB" sz="2000"/>
            <a:t>Funding</a:t>
          </a:r>
        </a:p>
      </dgm:t>
    </dgm:pt>
    <dgm:pt modelId="{7328706F-884E-4BF5-AD19-83118762D12D}" type="parTrans" cxnId="{68321B21-805C-466A-9888-A771CF4D8935}">
      <dgm:prSet/>
      <dgm:spPr/>
      <dgm:t>
        <a:bodyPr/>
        <a:lstStyle/>
        <a:p>
          <a:endParaRPr lang="en-GB"/>
        </a:p>
      </dgm:t>
    </dgm:pt>
    <dgm:pt modelId="{31D44806-84F7-4ABA-B0C8-46C407D13171}" type="sibTrans" cxnId="{68321B21-805C-466A-9888-A771CF4D8935}">
      <dgm:prSet/>
      <dgm:spPr/>
      <dgm:t>
        <a:bodyPr/>
        <a:lstStyle/>
        <a:p>
          <a:endParaRPr lang="en-GB"/>
        </a:p>
      </dgm:t>
    </dgm:pt>
    <dgm:pt modelId="{77E244E1-A0D5-44D2-B1E9-B8FE6F19E0FD}">
      <dgm:prSet phldrT="[Text]" custT="1"/>
      <dgm:spPr/>
      <dgm:t>
        <a:bodyPr/>
        <a:lstStyle/>
        <a:p>
          <a:pPr algn="ctr">
            <a:buNone/>
          </a:pPr>
          <a:r>
            <a:rPr lang="en-GB" sz="2000"/>
            <a:t>Technology</a:t>
          </a:r>
        </a:p>
      </dgm:t>
    </dgm:pt>
    <dgm:pt modelId="{34ACE9D7-0D91-4A5F-9718-859243DF426B}" type="parTrans" cxnId="{28CF5287-7715-472C-8EB6-79C9CAF5F8E4}">
      <dgm:prSet/>
      <dgm:spPr/>
      <dgm:t>
        <a:bodyPr/>
        <a:lstStyle/>
        <a:p>
          <a:endParaRPr lang="en-GB"/>
        </a:p>
      </dgm:t>
    </dgm:pt>
    <dgm:pt modelId="{1A068508-045D-49D6-8BB0-FC29B35732D4}" type="sibTrans" cxnId="{28CF5287-7715-472C-8EB6-79C9CAF5F8E4}">
      <dgm:prSet/>
      <dgm:spPr/>
      <dgm:t>
        <a:bodyPr/>
        <a:lstStyle/>
        <a:p>
          <a:endParaRPr lang="en-GB"/>
        </a:p>
      </dgm:t>
    </dgm:pt>
    <dgm:pt modelId="{EB179417-9DDF-4B75-AD16-8FE69EEB5EA4}">
      <dgm:prSet phldrT="[Text]" custT="1"/>
      <dgm:spPr/>
      <dgm:t>
        <a:bodyPr/>
        <a:lstStyle/>
        <a:p>
          <a:pPr algn="ctr">
            <a:buNone/>
          </a:pPr>
          <a:r>
            <a:rPr lang="en-GB" sz="2000"/>
            <a:t>Knowledge </a:t>
          </a:r>
        </a:p>
      </dgm:t>
    </dgm:pt>
    <dgm:pt modelId="{81DC5941-2E6E-4179-BE39-FBB3BF1A7128}" type="parTrans" cxnId="{479DC211-BAD3-4F53-891B-4537BE66A597}">
      <dgm:prSet/>
      <dgm:spPr/>
      <dgm:t>
        <a:bodyPr/>
        <a:lstStyle/>
        <a:p>
          <a:endParaRPr lang="en-GB"/>
        </a:p>
      </dgm:t>
    </dgm:pt>
    <dgm:pt modelId="{67F88C54-F3FC-4B3B-A2B9-361C7C687F4E}" type="sibTrans" cxnId="{479DC211-BAD3-4F53-891B-4537BE66A597}">
      <dgm:prSet/>
      <dgm:spPr/>
      <dgm:t>
        <a:bodyPr/>
        <a:lstStyle/>
        <a:p>
          <a:endParaRPr lang="en-GB"/>
        </a:p>
      </dgm:t>
    </dgm:pt>
    <dgm:pt modelId="{945221C0-BDF9-4DD4-B14A-8822512809B8}">
      <dgm:prSet phldrT="[Text]" custT="1"/>
      <dgm:spPr/>
      <dgm:t>
        <a:bodyPr/>
        <a:lstStyle/>
        <a:p>
          <a:pPr algn="ctr">
            <a:buNone/>
          </a:pPr>
          <a:r>
            <a:rPr lang="en-GB" sz="2000"/>
            <a:t>…… </a:t>
          </a:r>
        </a:p>
      </dgm:t>
    </dgm:pt>
    <dgm:pt modelId="{B2A09010-DC32-4E8A-ABA6-2F970AB36277}" type="parTrans" cxnId="{F1B24A1E-0871-4946-87CC-019C1F0C0AA2}">
      <dgm:prSet/>
      <dgm:spPr/>
      <dgm:t>
        <a:bodyPr/>
        <a:lstStyle/>
        <a:p>
          <a:endParaRPr lang="en-GB"/>
        </a:p>
      </dgm:t>
    </dgm:pt>
    <dgm:pt modelId="{704A28E2-C00D-473D-AF55-8C4E4FC4C557}" type="sibTrans" cxnId="{F1B24A1E-0871-4946-87CC-019C1F0C0AA2}">
      <dgm:prSet/>
      <dgm:spPr/>
      <dgm:t>
        <a:bodyPr/>
        <a:lstStyle/>
        <a:p>
          <a:endParaRPr lang="en-GB"/>
        </a:p>
      </dgm:t>
    </dgm:pt>
    <dgm:pt modelId="{D53C860A-E750-429C-A704-318AB442527B}">
      <dgm:prSet phldrT="[Text]" custT="1"/>
      <dgm:spPr/>
      <dgm:t>
        <a:bodyPr/>
        <a:lstStyle/>
        <a:p>
          <a:pPr algn="ctr">
            <a:buNone/>
          </a:pPr>
          <a:r>
            <a:rPr lang="en-GB" sz="2000" kern="1200">
              <a:solidFill>
                <a:schemeClr val="tx1"/>
              </a:solidFill>
              <a:latin typeface="Arial"/>
              <a:ea typeface="+mn-ea"/>
              <a:cs typeface="+mn-cs"/>
            </a:rPr>
            <a:t>Depopulation</a:t>
          </a:r>
        </a:p>
      </dgm:t>
    </dgm:pt>
    <dgm:pt modelId="{AC88D090-3CA9-4D31-AD77-DE2AE6CF697E}" type="parTrans" cxnId="{6068F2E0-2A0F-451A-B912-E93DE09D9ABF}">
      <dgm:prSet/>
      <dgm:spPr/>
      <dgm:t>
        <a:bodyPr/>
        <a:lstStyle/>
        <a:p>
          <a:endParaRPr lang="en-GB"/>
        </a:p>
      </dgm:t>
    </dgm:pt>
    <dgm:pt modelId="{DBC2C523-FD87-4FCA-902A-7F37B480AE68}" type="sibTrans" cxnId="{6068F2E0-2A0F-451A-B912-E93DE09D9ABF}">
      <dgm:prSet/>
      <dgm:spPr/>
      <dgm:t>
        <a:bodyPr/>
        <a:lstStyle/>
        <a:p>
          <a:endParaRPr lang="en-GB"/>
        </a:p>
      </dgm:t>
    </dgm:pt>
    <dgm:pt modelId="{EFDA76BE-898C-4543-8DFC-A2139171EAD9}">
      <dgm:prSet custT="1"/>
      <dgm:spPr/>
      <dgm:t>
        <a:bodyPr/>
        <a:lstStyle/>
        <a:p>
          <a:pPr algn="ctr">
            <a:buNone/>
          </a:pPr>
          <a:r>
            <a:rPr lang="en-GB" sz="2000" kern="1200">
              <a:solidFill>
                <a:schemeClr val="tx1"/>
              </a:solidFill>
              <a:latin typeface="Arial"/>
              <a:ea typeface="+mn-ea"/>
              <a:cs typeface="+mn-cs"/>
            </a:rPr>
            <a:t>Underinvestment</a:t>
          </a:r>
        </a:p>
      </dgm:t>
    </dgm:pt>
    <dgm:pt modelId="{20ACC5B1-F69B-4B15-A184-1AB426B57BFD}" type="parTrans" cxnId="{F49B7C15-895E-4CA9-AF2C-5713D9A21FFD}">
      <dgm:prSet/>
      <dgm:spPr/>
      <dgm:t>
        <a:bodyPr/>
        <a:lstStyle/>
        <a:p>
          <a:endParaRPr lang="en-GB"/>
        </a:p>
      </dgm:t>
    </dgm:pt>
    <dgm:pt modelId="{5B02C2BC-7770-4695-9671-AC3DB8B22B10}" type="sibTrans" cxnId="{F49B7C15-895E-4CA9-AF2C-5713D9A21FFD}">
      <dgm:prSet/>
      <dgm:spPr/>
      <dgm:t>
        <a:bodyPr/>
        <a:lstStyle/>
        <a:p>
          <a:endParaRPr lang="en-GB"/>
        </a:p>
      </dgm:t>
    </dgm:pt>
    <dgm:pt modelId="{4CA2CA0B-5E32-4E76-9753-BEA3572C9C20}">
      <dgm:prSet custT="1"/>
      <dgm:spPr/>
      <dgm:t>
        <a:bodyPr/>
        <a:lstStyle/>
        <a:p>
          <a:pPr algn="ctr">
            <a:buNone/>
          </a:pPr>
          <a:r>
            <a:rPr lang="en-GB" sz="2000" kern="1200">
              <a:solidFill>
                <a:schemeClr val="tx1"/>
              </a:solidFill>
              <a:latin typeface="Arial"/>
              <a:ea typeface="+mn-ea"/>
              <a:cs typeface="+mn-cs"/>
            </a:rPr>
            <a:t>Lack of services</a:t>
          </a:r>
        </a:p>
      </dgm:t>
    </dgm:pt>
    <dgm:pt modelId="{F4BB0EAB-2110-45C6-90C1-9848D2000264}" type="parTrans" cxnId="{4B9C9C30-865C-469C-AA3D-2CA09E466934}">
      <dgm:prSet/>
      <dgm:spPr/>
      <dgm:t>
        <a:bodyPr/>
        <a:lstStyle/>
        <a:p>
          <a:endParaRPr lang="en-GB"/>
        </a:p>
      </dgm:t>
    </dgm:pt>
    <dgm:pt modelId="{B9233F01-FFDF-4074-AD20-ED89B2FA1C8C}" type="sibTrans" cxnId="{4B9C9C30-865C-469C-AA3D-2CA09E466934}">
      <dgm:prSet/>
      <dgm:spPr/>
      <dgm:t>
        <a:bodyPr/>
        <a:lstStyle/>
        <a:p>
          <a:endParaRPr lang="en-GB"/>
        </a:p>
      </dgm:t>
    </dgm:pt>
    <dgm:pt modelId="{6E9CB999-ABDC-44C0-965A-AE5D21398418}" type="pres">
      <dgm:prSet presAssocID="{9A788FBA-3CB7-475E-93B0-BE8DB08D8664}" presName="compositeShape" presStyleCnt="0">
        <dgm:presLayoutVars>
          <dgm:chMax val="2"/>
          <dgm:dir/>
          <dgm:resizeHandles val="exact"/>
        </dgm:presLayoutVars>
      </dgm:prSet>
      <dgm:spPr/>
    </dgm:pt>
    <dgm:pt modelId="{FAE7FB5D-3E92-4B94-BB62-58A40F123CE5}" type="pres">
      <dgm:prSet presAssocID="{9A788FBA-3CB7-475E-93B0-BE8DB08D8664}" presName="divider" presStyleLbl="fgShp" presStyleIdx="0" presStyleCn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</dgm:pt>
    <dgm:pt modelId="{08D58718-4059-4ECE-88BC-FB714FB51DBB}" type="pres">
      <dgm:prSet presAssocID="{E6E27444-7D4A-471A-B83B-AD4A859B7948}" presName="downArrow" presStyleLbl="node1" presStyleIdx="0" presStyleCnt="2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</dgm:pt>
    <dgm:pt modelId="{E3EE2A85-0189-429E-B51B-E7E6F4D26328}" type="pres">
      <dgm:prSet presAssocID="{E6E27444-7D4A-471A-B83B-AD4A859B7948}" presName="downArrowText" presStyleLbl="revTx" presStyleIdx="0" presStyleCnt="2">
        <dgm:presLayoutVars>
          <dgm:bulletEnabled val="1"/>
        </dgm:presLayoutVars>
      </dgm:prSet>
      <dgm:spPr/>
    </dgm:pt>
    <dgm:pt modelId="{D1450CAB-4BC6-4943-AF32-F523F42D5113}" type="pres">
      <dgm:prSet presAssocID="{1D4342C6-7BCD-429B-BB78-78D2915ADAFB}" presName="upArrow" presStyleLbl="node1" presStyleIdx="1" presStyleCnt="2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ln>
          <a:noFill/>
        </a:ln>
      </dgm:spPr>
    </dgm:pt>
    <dgm:pt modelId="{F7618138-A142-49FB-B968-39B4A24C5C9F}" type="pres">
      <dgm:prSet presAssocID="{1D4342C6-7BCD-429B-BB78-78D2915ADAFB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479DC211-BAD3-4F53-891B-4537BE66A597}" srcId="{1D4342C6-7BCD-429B-BB78-78D2915ADAFB}" destId="{EB179417-9DDF-4B75-AD16-8FE69EEB5EA4}" srcOrd="3" destOrd="0" parTransId="{81DC5941-2E6E-4179-BE39-FBB3BF1A7128}" sibTransId="{67F88C54-F3FC-4B3B-A2B9-361C7C687F4E}"/>
    <dgm:cxn modelId="{F49B7C15-895E-4CA9-AF2C-5713D9A21FFD}" srcId="{E6E27444-7D4A-471A-B83B-AD4A859B7948}" destId="{EFDA76BE-898C-4543-8DFC-A2139171EAD9}" srcOrd="1" destOrd="0" parTransId="{20ACC5B1-F69B-4B15-A184-1AB426B57BFD}" sibTransId="{5B02C2BC-7770-4695-9671-AC3DB8B22B10}"/>
    <dgm:cxn modelId="{F1AE6A19-65A4-4BB2-9068-576550033515}" type="presOf" srcId="{4CA2CA0B-5E32-4E76-9753-BEA3572C9C20}" destId="{E3EE2A85-0189-429E-B51B-E7E6F4D26328}" srcOrd="0" destOrd="3" presId="urn:microsoft.com/office/officeart/2005/8/layout/arrow3"/>
    <dgm:cxn modelId="{F1B24A1E-0871-4946-87CC-019C1F0C0AA2}" srcId="{1D4342C6-7BCD-429B-BB78-78D2915ADAFB}" destId="{945221C0-BDF9-4DD4-B14A-8822512809B8}" srcOrd="4" destOrd="0" parTransId="{B2A09010-DC32-4E8A-ABA6-2F970AB36277}" sibTransId="{704A28E2-C00D-473D-AF55-8C4E4FC4C557}"/>
    <dgm:cxn modelId="{B8168820-8907-440D-B48E-5F21E2A025F3}" type="presOf" srcId="{037E9002-5CBF-47CF-8F36-6AEDDD226506}" destId="{E3EE2A85-0189-429E-B51B-E7E6F4D26328}" srcOrd="0" destOrd="4" presId="urn:microsoft.com/office/officeart/2005/8/layout/arrow3"/>
    <dgm:cxn modelId="{68321B21-805C-466A-9888-A771CF4D8935}" srcId="{1D4342C6-7BCD-429B-BB78-78D2915ADAFB}" destId="{D0DFB190-B8E5-4EDB-9338-AABD529FC196}" srcOrd="1" destOrd="0" parTransId="{7328706F-884E-4BF5-AD19-83118762D12D}" sibTransId="{31D44806-84F7-4ABA-B0C8-46C407D13171}"/>
    <dgm:cxn modelId="{4B9C9C30-865C-469C-AA3D-2CA09E466934}" srcId="{E6E27444-7D4A-471A-B83B-AD4A859B7948}" destId="{4CA2CA0B-5E32-4E76-9753-BEA3572C9C20}" srcOrd="2" destOrd="0" parTransId="{F4BB0EAB-2110-45C6-90C1-9848D2000264}" sibTransId="{B9233F01-FFDF-4074-AD20-ED89B2FA1C8C}"/>
    <dgm:cxn modelId="{30843533-768D-471D-91A4-F3524F29A2D0}" type="presOf" srcId="{EFDA76BE-898C-4543-8DFC-A2139171EAD9}" destId="{E3EE2A85-0189-429E-B51B-E7E6F4D26328}" srcOrd="0" destOrd="2" presId="urn:microsoft.com/office/officeart/2005/8/layout/arrow3"/>
    <dgm:cxn modelId="{E4095C60-1401-4948-BF4D-9274FAC7EE52}" srcId="{1D4342C6-7BCD-429B-BB78-78D2915ADAFB}" destId="{D8DC360D-0735-4003-B54E-E4638C8FF440}" srcOrd="0" destOrd="0" parTransId="{31A5D097-17D6-452E-9927-595EEAAD5102}" sibTransId="{A7C60652-CB9C-4614-8A37-14F0872419A6}"/>
    <dgm:cxn modelId="{9CDE8F45-501C-4D02-A850-25A82E8761D2}" srcId="{E6E27444-7D4A-471A-B83B-AD4A859B7948}" destId="{037E9002-5CBF-47CF-8F36-6AEDDD226506}" srcOrd="3" destOrd="0" parTransId="{F5F8795B-EF77-411A-82C4-CF501D56BFF3}" sibTransId="{DEEC97A3-FB2C-4FA1-AA53-0AE3FC923BAA}"/>
    <dgm:cxn modelId="{E1BE1C7C-84F8-4300-837D-A90F2DF1072F}" type="presOf" srcId="{1D4342C6-7BCD-429B-BB78-78D2915ADAFB}" destId="{F7618138-A142-49FB-B968-39B4A24C5C9F}" srcOrd="0" destOrd="0" presId="urn:microsoft.com/office/officeart/2005/8/layout/arrow3"/>
    <dgm:cxn modelId="{28CF5287-7715-472C-8EB6-79C9CAF5F8E4}" srcId="{1D4342C6-7BCD-429B-BB78-78D2915ADAFB}" destId="{77E244E1-A0D5-44D2-B1E9-B8FE6F19E0FD}" srcOrd="2" destOrd="0" parTransId="{34ACE9D7-0D91-4A5F-9718-859243DF426B}" sibTransId="{1A068508-045D-49D6-8BB0-FC29B35732D4}"/>
    <dgm:cxn modelId="{27BF2091-E681-467F-A9DA-B788AE5ECF7F}" type="presOf" srcId="{77E244E1-A0D5-44D2-B1E9-B8FE6F19E0FD}" destId="{F7618138-A142-49FB-B968-39B4A24C5C9F}" srcOrd="0" destOrd="3" presId="urn:microsoft.com/office/officeart/2005/8/layout/arrow3"/>
    <dgm:cxn modelId="{D1D46F92-AAE4-48AF-97B5-4F3F94F25FCC}" type="presOf" srcId="{945221C0-BDF9-4DD4-B14A-8822512809B8}" destId="{F7618138-A142-49FB-B968-39B4A24C5C9F}" srcOrd="0" destOrd="5" presId="urn:microsoft.com/office/officeart/2005/8/layout/arrow3"/>
    <dgm:cxn modelId="{68F19DAB-3E0F-4BF3-93DB-E5B263FDAC9A}" type="presOf" srcId="{9A788FBA-3CB7-475E-93B0-BE8DB08D8664}" destId="{6E9CB999-ABDC-44C0-965A-AE5D21398418}" srcOrd="0" destOrd="0" presId="urn:microsoft.com/office/officeart/2005/8/layout/arrow3"/>
    <dgm:cxn modelId="{F2B9D4BA-5E38-4CDC-A1E9-352BC887A191}" srcId="{9A788FBA-3CB7-475E-93B0-BE8DB08D8664}" destId="{E6E27444-7D4A-471A-B83B-AD4A859B7948}" srcOrd="0" destOrd="0" parTransId="{C390CE08-8115-4E8D-AAE2-802D09BE8DBC}" sibTransId="{0B6878F7-DC1D-48C7-96A1-36BDFD0367A2}"/>
    <dgm:cxn modelId="{781B06C2-94B5-4683-89F8-0CFD2030E910}" type="presOf" srcId="{D0DFB190-B8E5-4EDB-9338-AABD529FC196}" destId="{F7618138-A142-49FB-B968-39B4A24C5C9F}" srcOrd="0" destOrd="2" presId="urn:microsoft.com/office/officeart/2005/8/layout/arrow3"/>
    <dgm:cxn modelId="{7FC1A7C7-4AB4-4309-8B0F-19CEAC7BBE11}" type="presOf" srcId="{D8DC360D-0735-4003-B54E-E4638C8FF440}" destId="{F7618138-A142-49FB-B968-39B4A24C5C9F}" srcOrd="0" destOrd="1" presId="urn:microsoft.com/office/officeart/2005/8/layout/arrow3"/>
    <dgm:cxn modelId="{CE2312CA-A656-4B4E-A0E7-AF7318AD00B0}" type="presOf" srcId="{EB179417-9DDF-4B75-AD16-8FE69EEB5EA4}" destId="{F7618138-A142-49FB-B968-39B4A24C5C9F}" srcOrd="0" destOrd="4" presId="urn:microsoft.com/office/officeart/2005/8/layout/arrow3"/>
    <dgm:cxn modelId="{1F425CDB-B9C4-4C7C-8754-0904D5E8A846}" type="presOf" srcId="{D53C860A-E750-429C-A704-318AB442527B}" destId="{E3EE2A85-0189-429E-B51B-E7E6F4D26328}" srcOrd="0" destOrd="1" presId="urn:microsoft.com/office/officeart/2005/8/layout/arrow3"/>
    <dgm:cxn modelId="{6068F2E0-2A0F-451A-B912-E93DE09D9ABF}" srcId="{E6E27444-7D4A-471A-B83B-AD4A859B7948}" destId="{D53C860A-E750-429C-A704-318AB442527B}" srcOrd="0" destOrd="0" parTransId="{AC88D090-3CA9-4D31-AD77-DE2AE6CF697E}" sibTransId="{DBC2C523-FD87-4FCA-902A-7F37B480AE68}"/>
    <dgm:cxn modelId="{1E26BDE8-B87B-4343-9617-FB2BE8606212}" srcId="{9A788FBA-3CB7-475E-93B0-BE8DB08D8664}" destId="{1D4342C6-7BCD-429B-BB78-78D2915ADAFB}" srcOrd="1" destOrd="0" parTransId="{EB09EAFF-220D-4EDA-8C57-3BF06E0504B3}" sibTransId="{34969068-9E66-4738-847D-97598EF5BE55}"/>
    <dgm:cxn modelId="{B3D680FC-D835-4F13-9B2E-48802F4489F5}" type="presOf" srcId="{E6E27444-7D4A-471A-B83B-AD4A859B7948}" destId="{E3EE2A85-0189-429E-B51B-E7E6F4D26328}" srcOrd="0" destOrd="0" presId="urn:microsoft.com/office/officeart/2005/8/layout/arrow3"/>
    <dgm:cxn modelId="{B837E969-BB77-4DBA-8A02-7587BE50C410}" type="presParOf" srcId="{6E9CB999-ABDC-44C0-965A-AE5D21398418}" destId="{FAE7FB5D-3E92-4B94-BB62-58A40F123CE5}" srcOrd="0" destOrd="0" presId="urn:microsoft.com/office/officeart/2005/8/layout/arrow3"/>
    <dgm:cxn modelId="{BFA021BB-51CB-4527-BF16-A3F9DC1C6133}" type="presParOf" srcId="{6E9CB999-ABDC-44C0-965A-AE5D21398418}" destId="{08D58718-4059-4ECE-88BC-FB714FB51DBB}" srcOrd="1" destOrd="0" presId="urn:microsoft.com/office/officeart/2005/8/layout/arrow3"/>
    <dgm:cxn modelId="{FF2B934B-F57F-4BED-B9AC-1630FD1D60F1}" type="presParOf" srcId="{6E9CB999-ABDC-44C0-965A-AE5D21398418}" destId="{E3EE2A85-0189-429E-B51B-E7E6F4D26328}" srcOrd="2" destOrd="0" presId="urn:microsoft.com/office/officeart/2005/8/layout/arrow3"/>
    <dgm:cxn modelId="{0B888CC7-0BF8-4EF0-A81A-F65270A8B8E9}" type="presParOf" srcId="{6E9CB999-ABDC-44C0-965A-AE5D21398418}" destId="{D1450CAB-4BC6-4943-AF32-F523F42D5113}" srcOrd="3" destOrd="0" presId="urn:microsoft.com/office/officeart/2005/8/layout/arrow3"/>
    <dgm:cxn modelId="{A89DF75F-BDC2-4514-830E-B260CDD949CB}" type="presParOf" srcId="{6E9CB999-ABDC-44C0-965A-AE5D21398418}" destId="{F7618138-A142-49FB-B968-39B4A24C5C9F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F10282-836D-4860-A72C-EE8555994D69}" type="doc">
      <dgm:prSet loTypeId="urn:microsoft.com/office/officeart/2008/layout/VerticalCurvedList" loCatId="list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59F16DDA-0723-4EE8-BBA5-F3470E97047F}">
      <dgm:prSet phldrT="[Text]" custT="1"/>
      <dgm:spPr/>
      <dgm:t>
        <a:bodyPr/>
        <a:lstStyle/>
        <a:p>
          <a:r>
            <a:rPr lang="en-GB" sz="2800"/>
            <a:t>Certain group’s lens</a:t>
          </a:r>
        </a:p>
      </dgm:t>
    </dgm:pt>
    <dgm:pt modelId="{EF57938D-1E1A-46F6-85F4-07D23461E3E5}" type="parTrans" cxnId="{00FE4573-E178-4660-9D18-F4FE3DD085BF}">
      <dgm:prSet/>
      <dgm:spPr/>
      <dgm:t>
        <a:bodyPr/>
        <a:lstStyle/>
        <a:p>
          <a:endParaRPr lang="en-GB" sz="1050"/>
        </a:p>
      </dgm:t>
    </dgm:pt>
    <dgm:pt modelId="{5269B0AC-3821-4376-8062-FA76FCB51824}" type="sibTrans" cxnId="{00FE4573-E178-4660-9D18-F4FE3DD085BF}">
      <dgm:prSet/>
      <dgm:spPr/>
      <dgm:t>
        <a:bodyPr/>
        <a:lstStyle/>
        <a:p>
          <a:endParaRPr lang="en-GB" sz="1050"/>
        </a:p>
      </dgm:t>
    </dgm:pt>
    <dgm:pt modelId="{DCFB9514-BFDA-4F34-99CD-2F1FA76939BC}">
      <dgm:prSet phldrT="[Text]" custT="1"/>
      <dgm:spPr/>
      <dgm:t>
        <a:bodyPr/>
        <a:lstStyle/>
        <a:p>
          <a:r>
            <a:rPr lang="en-GB" sz="2800"/>
            <a:t>Cannot compare quantitatively</a:t>
          </a:r>
        </a:p>
      </dgm:t>
    </dgm:pt>
    <dgm:pt modelId="{8DE2B46A-344B-4930-8929-AC4786679E1A}" type="parTrans" cxnId="{665763CC-D8BC-4EEA-B411-A8F5C65D01E6}">
      <dgm:prSet/>
      <dgm:spPr/>
      <dgm:t>
        <a:bodyPr/>
        <a:lstStyle/>
        <a:p>
          <a:endParaRPr lang="en-GB" sz="1050"/>
        </a:p>
      </dgm:t>
    </dgm:pt>
    <dgm:pt modelId="{634AD609-18DC-4EEE-AD55-662B872C8251}" type="sibTrans" cxnId="{665763CC-D8BC-4EEA-B411-A8F5C65D01E6}">
      <dgm:prSet/>
      <dgm:spPr/>
      <dgm:t>
        <a:bodyPr/>
        <a:lstStyle/>
        <a:p>
          <a:endParaRPr lang="en-GB" sz="1050"/>
        </a:p>
      </dgm:t>
    </dgm:pt>
    <dgm:pt modelId="{FEBAF7D7-312D-48F4-857B-FD5CAED94E41}">
      <dgm:prSet phldrT="[Text]" custT="1"/>
      <dgm:spPr/>
      <dgm:t>
        <a:bodyPr/>
        <a:lstStyle/>
        <a:p>
          <a:r>
            <a:rPr lang="en-GB" sz="2800"/>
            <a:t>General hot spots and specific cases</a:t>
          </a:r>
        </a:p>
      </dgm:t>
    </dgm:pt>
    <dgm:pt modelId="{4B3830ED-32CD-4233-BF3B-A22C58EAF62B}" type="parTrans" cxnId="{34F82B7E-8B77-4303-99C8-759505C58BA7}">
      <dgm:prSet/>
      <dgm:spPr/>
      <dgm:t>
        <a:bodyPr/>
        <a:lstStyle/>
        <a:p>
          <a:endParaRPr lang="en-GB" sz="1050"/>
        </a:p>
      </dgm:t>
    </dgm:pt>
    <dgm:pt modelId="{5B80C40F-3D17-4315-B747-DA8EB0B72E49}" type="sibTrans" cxnId="{34F82B7E-8B77-4303-99C8-759505C58BA7}">
      <dgm:prSet/>
      <dgm:spPr/>
      <dgm:t>
        <a:bodyPr/>
        <a:lstStyle/>
        <a:p>
          <a:endParaRPr lang="en-GB" sz="1050"/>
        </a:p>
      </dgm:t>
    </dgm:pt>
    <dgm:pt modelId="{00B72129-643C-4E92-BE83-94A7EB184F24}">
      <dgm:prSet phldrT="[Text]" custT="1"/>
      <dgm:spPr/>
      <dgm:t>
        <a:bodyPr/>
        <a:lstStyle/>
        <a:p>
          <a:r>
            <a:rPr lang="en-GB" sz="2800"/>
            <a:t>……</a:t>
          </a:r>
        </a:p>
      </dgm:t>
    </dgm:pt>
    <dgm:pt modelId="{0E2F608D-C469-4A4C-A659-852E611C86EF}" type="parTrans" cxnId="{76EAE605-8B42-476A-8F3A-B5C4E17D5FE2}">
      <dgm:prSet/>
      <dgm:spPr/>
      <dgm:t>
        <a:bodyPr/>
        <a:lstStyle/>
        <a:p>
          <a:endParaRPr lang="en-GB" sz="1050"/>
        </a:p>
      </dgm:t>
    </dgm:pt>
    <dgm:pt modelId="{54A2BD23-BFDF-4975-A4D9-C16B7EBA4DD2}" type="sibTrans" cxnId="{76EAE605-8B42-476A-8F3A-B5C4E17D5FE2}">
      <dgm:prSet/>
      <dgm:spPr/>
      <dgm:t>
        <a:bodyPr/>
        <a:lstStyle/>
        <a:p>
          <a:endParaRPr lang="en-GB" sz="1050"/>
        </a:p>
      </dgm:t>
    </dgm:pt>
    <dgm:pt modelId="{10744AEE-3693-4CB3-AD81-2071A86BBA8C}">
      <dgm:prSet phldrT="[Text]" custT="1"/>
      <dgm:spPr/>
      <dgm:t>
        <a:bodyPr/>
        <a:lstStyle/>
        <a:p>
          <a:r>
            <a:rPr lang="en-GB" sz="2800"/>
            <a:t>Not full information for each social media post</a:t>
          </a:r>
        </a:p>
      </dgm:t>
    </dgm:pt>
    <dgm:pt modelId="{3F3ED734-00DE-4C5F-983A-CFBE6C81328D}" type="parTrans" cxnId="{5C8CF65A-9A53-4C1C-866B-4295B55E2DAC}">
      <dgm:prSet/>
      <dgm:spPr/>
      <dgm:t>
        <a:bodyPr/>
        <a:lstStyle/>
        <a:p>
          <a:endParaRPr lang="en-GB"/>
        </a:p>
      </dgm:t>
    </dgm:pt>
    <dgm:pt modelId="{F6797826-4312-46E0-8B5C-17659BDA0186}" type="sibTrans" cxnId="{5C8CF65A-9A53-4C1C-866B-4295B55E2DAC}">
      <dgm:prSet/>
      <dgm:spPr/>
      <dgm:t>
        <a:bodyPr/>
        <a:lstStyle/>
        <a:p>
          <a:endParaRPr lang="en-GB"/>
        </a:p>
      </dgm:t>
    </dgm:pt>
    <dgm:pt modelId="{DF38ACEC-EFEC-4045-B5A5-89E5B2D17CF4}">
      <dgm:prSet phldrT="[Text]" custT="1"/>
      <dgm:spPr/>
      <dgm:t>
        <a:bodyPr/>
        <a:lstStyle/>
        <a:p>
          <a:r>
            <a:rPr lang="en-GB" sz="2800"/>
            <a:t>Mostly only positive and negative parts of information</a:t>
          </a:r>
        </a:p>
      </dgm:t>
    </dgm:pt>
    <dgm:pt modelId="{D3508987-416B-4AB7-99B9-221260932FC7}" type="parTrans" cxnId="{FF42E537-E40A-4D4A-B644-4F3C486CA4D7}">
      <dgm:prSet/>
      <dgm:spPr/>
      <dgm:t>
        <a:bodyPr/>
        <a:lstStyle/>
        <a:p>
          <a:endParaRPr lang="en-GB"/>
        </a:p>
      </dgm:t>
    </dgm:pt>
    <dgm:pt modelId="{BC3314E4-9EB3-44C7-8461-F8E71CEA465B}" type="sibTrans" cxnId="{FF42E537-E40A-4D4A-B644-4F3C486CA4D7}">
      <dgm:prSet/>
      <dgm:spPr/>
      <dgm:t>
        <a:bodyPr/>
        <a:lstStyle/>
        <a:p>
          <a:endParaRPr lang="en-GB"/>
        </a:p>
      </dgm:t>
    </dgm:pt>
    <dgm:pt modelId="{441DC9F1-4956-450E-AF78-B4DA15713440}" type="pres">
      <dgm:prSet presAssocID="{67F10282-836D-4860-A72C-EE8555994D69}" presName="Name0" presStyleCnt="0">
        <dgm:presLayoutVars>
          <dgm:chMax val="7"/>
          <dgm:chPref val="7"/>
          <dgm:dir/>
        </dgm:presLayoutVars>
      </dgm:prSet>
      <dgm:spPr/>
    </dgm:pt>
    <dgm:pt modelId="{3FA3A040-D8F9-416B-A0A8-89D3A41E3876}" type="pres">
      <dgm:prSet presAssocID="{67F10282-836D-4860-A72C-EE8555994D69}" presName="Name1" presStyleCnt="0"/>
      <dgm:spPr/>
    </dgm:pt>
    <dgm:pt modelId="{ACFCDE6F-2F70-4FF3-95B4-3AC924C5E81A}" type="pres">
      <dgm:prSet presAssocID="{67F10282-836D-4860-A72C-EE8555994D69}" presName="cycle" presStyleCnt="0"/>
      <dgm:spPr/>
    </dgm:pt>
    <dgm:pt modelId="{4606571A-417B-471E-B2ED-4B913EC6E22D}" type="pres">
      <dgm:prSet presAssocID="{67F10282-836D-4860-A72C-EE8555994D69}" presName="srcNode" presStyleLbl="node1" presStyleIdx="0" presStyleCnt="6"/>
      <dgm:spPr/>
    </dgm:pt>
    <dgm:pt modelId="{3913F466-A611-45BE-AC54-9E0A2833DB6A}" type="pres">
      <dgm:prSet presAssocID="{67F10282-836D-4860-A72C-EE8555994D69}" presName="conn" presStyleLbl="parChTrans1D2" presStyleIdx="0" presStyleCnt="1"/>
      <dgm:spPr/>
    </dgm:pt>
    <dgm:pt modelId="{3E64C42F-D60A-4F23-96CC-7879BAD9305C}" type="pres">
      <dgm:prSet presAssocID="{67F10282-836D-4860-A72C-EE8555994D69}" presName="extraNode" presStyleLbl="node1" presStyleIdx="0" presStyleCnt="6"/>
      <dgm:spPr/>
    </dgm:pt>
    <dgm:pt modelId="{9788E00B-B0DA-4AC9-B1B9-DBD89AC0663A}" type="pres">
      <dgm:prSet presAssocID="{67F10282-836D-4860-A72C-EE8555994D69}" presName="dstNode" presStyleLbl="node1" presStyleIdx="0" presStyleCnt="6"/>
      <dgm:spPr/>
    </dgm:pt>
    <dgm:pt modelId="{7B4B4ED6-328E-4EBF-9AF1-3F75465EA3CE}" type="pres">
      <dgm:prSet presAssocID="{59F16DDA-0723-4EE8-BBA5-F3470E97047F}" presName="text_1" presStyleLbl="node1" presStyleIdx="0" presStyleCnt="6">
        <dgm:presLayoutVars>
          <dgm:bulletEnabled val="1"/>
        </dgm:presLayoutVars>
      </dgm:prSet>
      <dgm:spPr/>
    </dgm:pt>
    <dgm:pt modelId="{042F4609-A64B-48C7-9D89-D334059E600A}" type="pres">
      <dgm:prSet presAssocID="{59F16DDA-0723-4EE8-BBA5-F3470E97047F}" presName="accent_1" presStyleCnt="0"/>
      <dgm:spPr/>
    </dgm:pt>
    <dgm:pt modelId="{246917D3-7C48-4F8B-BC54-22A2CC95D7A6}" type="pres">
      <dgm:prSet presAssocID="{59F16DDA-0723-4EE8-BBA5-F3470E97047F}" presName="accentRepeatNode" presStyleLbl="solidFgAcc1" presStyleIdx="0" presStyleCnt="6"/>
      <dgm:spPr/>
    </dgm:pt>
    <dgm:pt modelId="{D07EE360-2DA3-4ABE-A852-AD421B9C3A52}" type="pres">
      <dgm:prSet presAssocID="{DCFB9514-BFDA-4F34-99CD-2F1FA76939BC}" presName="text_2" presStyleLbl="node1" presStyleIdx="1" presStyleCnt="6">
        <dgm:presLayoutVars>
          <dgm:bulletEnabled val="1"/>
        </dgm:presLayoutVars>
      </dgm:prSet>
      <dgm:spPr/>
    </dgm:pt>
    <dgm:pt modelId="{4F320856-E944-48A0-A7A7-B4EAA33A3255}" type="pres">
      <dgm:prSet presAssocID="{DCFB9514-BFDA-4F34-99CD-2F1FA76939BC}" presName="accent_2" presStyleCnt="0"/>
      <dgm:spPr/>
    </dgm:pt>
    <dgm:pt modelId="{F8039204-75CC-41B8-8E8A-2DD1E511E1AB}" type="pres">
      <dgm:prSet presAssocID="{DCFB9514-BFDA-4F34-99CD-2F1FA76939BC}" presName="accentRepeatNode" presStyleLbl="solidFgAcc1" presStyleIdx="1" presStyleCnt="6"/>
      <dgm:spPr/>
    </dgm:pt>
    <dgm:pt modelId="{2190EC6B-C42A-4233-B883-515CD2CD081B}" type="pres">
      <dgm:prSet presAssocID="{FEBAF7D7-312D-48F4-857B-FD5CAED94E41}" presName="text_3" presStyleLbl="node1" presStyleIdx="2" presStyleCnt="6">
        <dgm:presLayoutVars>
          <dgm:bulletEnabled val="1"/>
        </dgm:presLayoutVars>
      </dgm:prSet>
      <dgm:spPr/>
    </dgm:pt>
    <dgm:pt modelId="{7470B89E-3E9E-46FF-A23F-F92D6CB2D02F}" type="pres">
      <dgm:prSet presAssocID="{FEBAF7D7-312D-48F4-857B-FD5CAED94E41}" presName="accent_3" presStyleCnt="0"/>
      <dgm:spPr/>
    </dgm:pt>
    <dgm:pt modelId="{26771CE8-FE88-40BA-9F6E-65DED931E8A9}" type="pres">
      <dgm:prSet presAssocID="{FEBAF7D7-312D-48F4-857B-FD5CAED94E41}" presName="accentRepeatNode" presStyleLbl="solidFgAcc1" presStyleIdx="2" presStyleCnt="6"/>
      <dgm:spPr/>
    </dgm:pt>
    <dgm:pt modelId="{8ED5A04F-4E19-43BF-BC79-21ECCCA1E9AC}" type="pres">
      <dgm:prSet presAssocID="{10744AEE-3693-4CB3-AD81-2071A86BBA8C}" presName="text_4" presStyleLbl="node1" presStyleIdx="3" presStyleCnt="6">
        <dgm:presLayoutVars>
          <dgm:bulletEnabled val="1"/>
        </dgm:presLayoutVars>
      </dgm:prSet>
      <dgm:spPr/>
    </dgm:pt>
    <dgm:pt modelId="{FEF90E77-D3F1-4627-B3BE-7F5B01557691}" type="pres">
      <dgm:prSet presAssocID="{10744AEE-3693-4CB3-AD81-2071A86BBA8C}" presName="accent_4" presStyleCnt="0"/>
      <dgm:spPr/>
    </dgm:pt>
    <dgm:pt modelId="{A1B1047C-E72B-4D99-B9B4-4816E31EBC40}" type="pres">
      <dgm:prSet presAssocID="{10744AEE-3693-4CB3-AD81-2071A86BBA8C}" presName="accentRepeatNode" presStyleLbl="solidFgAcc1" presStyleIdx="3" presStyleCnt="6"/>
      <dgm:spPr/>
    </dgm:pt>
    <dgm:pt modelId="{08904B52-6512-4C88-8EEF-ED7AD53984F5}" type="pres">
      <dgm:prSet presAssocID="{DF38ACEC-EFEC-4045-B5A5-89E5B2D17CF4}" presName="text_5" presStyleLbl="node1" presStyleIdx="4" presStyleCnt="6">
        <dgm:presLayoutVars>
          <dgm:bulletEnabled val="1"/>
        </dgm:presLayoutVars>
      </dgm:prSet>
      <dgm:spPr/>
    </dgm:pt>
    <dgm:pt modelId="{5AD18420-0D14-4271-B6FC-27530364D185}" type="pres">
      <dgm:prSet presAssocID="{DF38ACEC-EFEC-4045-B5A5-89E5B2D17CF4}" presName="accent_5" presStyleCnt="0"/>
      <dgm:spPr/>
    </dgm:pt>
    <dgm:pt modelId="{3138A1DA-1407-4A0C-A1B3-86C6E050AB13}" type="pres">
      <dgm:prSet presAssocID="{DF38ACEC-EFEC-4045-B5A5-89E5B2D17CF4}" presName="accentRepeatNode" presStyleLbl="solidFgAcc1" presStyleIdx="4" presStyleCnt="6"/>
      <dgm:spPr/>
    </dgm:pt>
    <dgm:pt modelId="{BC69CD64-A424-453E-8C56-F2E2FA777A99}" type="pres">
      <dgm:prSet presAssocID="{00B72129-643C-4E92-BE83-94A7EB184F24}" presName="text_6" presStyleLbl="node1" presStyleIdx="5" presStyleCnt="6">
        <dgm:presLayoutVars>
          <dgm:bulletEnabled val="1"/>
        </dgm:presLayoutVars>
      </dgm:prSet>
      <dgm:spPr/>
    </dgm:pt>
    <dgm:pt modelId="{0654E8DF-E1A1-442B-85DA-A463235FD67B}" type="pres">
      <dgm:prSet presAssocID="{00B72129-643C-4E92-BE83-94A7EB184F24}" presName="accent_6" presStyleCnt="0"/>
      <dgm:spPr/>
    </dgm:pt>
    <dgm:pt modelId="{16B20E3F-1C69-4371-AF21-0EF111F77A3E}" type="pres">
      <dgm:prSet presAssocID="{00B72129-643C-4E92-BE83-94A7EB184F24}" presName="accentRepeatNode" presStyleLbl="solidFgAcc1" presStyleIdx="5" presStyleCnt="6"/>
      <dgm:spPr/>
    </dgm:pt>
  </dgm:ptLst>
  <dgm:cxnLst>
    <dgm:cxn modelId="{76EAE605-8B42-476A-8F3A-B5C4E17D5FE2}" srcId="{67F10282-836D-4860-A72C-EE8555994D69}" destId="{00B72129-643C-4E92-BE83-94A7EB184F24}" srcOrd="5" destOrd="0" parTransId="{0E2F608D-C469-4A4C-A659-852E611C86EF}" sibTransId="{54A2BD23-BFDF-4975-A4D9-C16B7EBA4DD2}"/>
    <dgm:cxn modelId="{AA959317-B7DB-4EBE-85BE-C02105CF5DB5}" type="presOf" srcId="{FEBAF7D7-312D-48F4-857B-FD5CAED94E41}" destId="{2190EC6B-C42A-4233-B883-515CD2CD081B}" srcOrd="0" destOrd="0" presId="urn:microsoft.com/office/officeart/2008/layout/VerticalCurvedList"/>
    <dgm:cxn modelId="{5DA5F126-853F-48AB-8FA2-3C3F490E51BF}" type="presOf" srcId="{DF38ACEC-EFEC-4045-B5A5-89E5B2D17CF4}" destId="{08904B52-6512-4C88-8EEF-ED7AD53984F5}" srcOrd="0" destOrd="0" presId="urn:microsoft.com/office/officeart/2008/layout/VerticalCurvedList"/>
    <dgm:cxn modelId="{110C4234-C99F-4708-B3C7-8D70B3EE965C}" type="presOf" srcId="{DCFB9514-BFDA-4F34-99CD-2F1FA76939BC}" destId="{D07EE360-2DA3-4ABE-A852-AD421B9C3A52}" srcOrd="0" destOrd="0" presId="urn:microsoft.com/office/officeart/2008/layout/VerticalCurvedList"/>
    <dgm:cxn modelId="{FF42E537-E40A-4D4A-B644-4F3C486CA4D7}" srcId="{67F10282-836D-4860-A72C-EE8555994D69}" destId="{DF38ACEC-EFEC-4045-B5A5-89E5B2D17CF4}" srcOrd="4" destOrd="0" parTransId="{D3508987-416B-4AB7-99B9-221260932FC7}" sibTransId="{BC3314E4-9EB3-44C7-8461-F8E71CEA465B}"/>
    <dgm:cxn modelId="{14777464-81B8-4459-84EA-8B0F0FC6F36C}" type="presOf" srcId="{5269B0AC-3821-4376-8062-FA76FCB51824}" destId="{3913F466-A611-45BE-AC54-9E0A2833DB6A}" srcOrd="0" destOrd="0" presId="urn:microsoft.com/office/officeart/2008/layout/VerticalCurvedList"/>
    <dgm:cxn modelId="{00FE4573-E178-4660-9D18-F4FE3DD085BF}" srcId="{67F10282-836D-4860-A72C-EE8555994D69}" destId="{59F16DDA-0723-4EE8-BBA5-F3470E97047F}" srcOrd="0" destOrd="0" parTransId="{EF57938D-1E1A-46F6-85F4-07D23461E3E5}" sibTransId="{5269B0AC-3821-4376-8062-FA76FCB51824}"/>
    <dgm:cxn modelId="{5C8CF65A-9A53-4C1C-866B-4295B55E2DAC}" srcId="{67F10282-836D-4860-A72C-EE8555994D69}" destId="{10744AEE-3693-4CB3-AD81-2071A86BBA8C}" srcOrd="3" destOrd="0" parTransId="{3F3ED734-00DE-4C5F-983A-CFBE6C81328D}" sibTransId="{F6797826-4312-46E0-8B5C-17659BDA0186}"/>
    <dgm:cxn modelId="{7713767C-AE7D-43BE-88C4-35CFC6090400}" type="presOf" srcId="{00B72129-643C-4E92-BE83-94A7EB184F24}" destId="{BC69CD64-A424-453E-8C56-F2E2FA777A99}" srcOrd="0" destOrd="0" presId="urn:microsoft.com/office/officeart/2008/layout/VerticalCurvedList"/>
    <dgm:cxn modelId="{34F82B7E-8B77-4303-99C8-759505C58BA7}" srcId="{67F10282-836D-4860-A72C-EE8555994D69}" destId="{FEBAF7D7-312D-48F4-857B-FD5CAED94E41}" srcOrd="2" destOrd="0" parTransId="{4B3830ED-32CD-4233-BF3B-A22C58EAF62B}" sibTransId="{5B80C40F-3D17-4315-B747-DA8EB0B72E49}"/>
    <dgm:cxn modelId="{63053287-F890-4FE6-94A3-802EB108E6BA}" type="presOf" srcId="{67F10282-836D-4860-A72C-EE8555994D69}" destId="{441DC9F1-4956-450E-AF78-B4DA15713440}" srcOrd="0" destOrd="0" presId="urn:microsoft.com/office/officeart/2008/layout/VerticalCurvedList"/>
    <dgm:cxn modelId="{B1C9D38F-5D35-49AC-8D56-215C53610DF3}" type="presOf" srcId="{10744AEE-3693-4CB3-AD81-2071A86BBA8C}" destId="{8ED5A04F-4E19-43BF-BC79-21ECCCA1E9AC}" srcOrd="0" destOrd="0" presId="urn:microsoft.com/office/officeart/2008/layout/VerticalCurvedList"/>
    <dgm:cxn modelId="{665763CC-D8BC-4EEA-B411-A8F5C65D01E6}" srcId="{67F10282-836D-4860-A72C-EE8555994D69}" destId="{DCFB9514-BFDA-4F34-99CD-2F1FA76939BC}" srcOrd="1" destOrd="0" parTransId="{8DE2B46A-344B-4930-8929-AC4786679E1A}" sibTransId="{634AD609-18DC-4EEE-AD55-662B872C8251}"/>
    <dgm:cxn modelId="{35AA30FE-6378-4D30-933F-3E5E8FFEA3C0}" type="presOf" srcId="{59F16DDA-0723-4EE8-BBA5-F3470E97047F}" destId="{7B4B4ED6-328E-4EBF-9AF1-3F75465EA3CE}" srcOrd="0" destOrd="0" presId="urn:microsoft.com/office/officeart/2008/layout/VerticalCurvedList"/>
    <dgm:cxn modelId="{D73A5597-CD38-4159-9B02-C1F70BB76777}" type="presParOf" srcId="{441DC9F1-4956-450E-AF78-B4DA15713440}" destId="{3FA3A040-D8F9-416B-A0A8-89D3A41E3876}" srcOrd="0" destOrd="0" presId="urn:microsoft.com/office/officeart/2008/layout/VerticalCurvedList"/>
    <dgm:cxn modelId="{927D993A-B52F-40DA-BC1B-1CD99E8E8290}" type="presParOf" srcId="{3FA3A040-D8F9-416B-A0A8-89D3A41E3876}" destId="{ACFCDE6F-2F70-4FF3-95B4-3AC924C5E81A}" srcOrd="0" destOrd="0" presId="urn:microsoft.com/office/officeart/2008/layout/VerticalCurvedList"/>
    <dgm:cxn modelId="{95AF5D52-1805-4A15-9BE6-625C8ACF9736}" type="presParOf" srcId="{ACFCDE6F-2F70-4FF3-95B4-3AC924C5E81A}" destId="{4606571A-417B-471E-B2ED-4B913EC6E22D}" srcOrd="0" destOrd="0" presId="urn:microsoft.com/office/officeart/2008/layout/VerticalCurvedList"/>
    <dgm:cxn modelId="{26676DAC-E3E3-4BB7-8623-1E83F635C2A1}" type="presParOf" srcId="{ACFCDE6F-2F70-4FF3-95B4-3AC924C5E81A}" destId="{3913F466-A611-45BE-AC54-9E0A2833DB6A}" srcOrd="1" destOrd="0" presId="urn:microsoft.com/office/officeart/2008/layout/VerticalCurvedList"/>
    <dgm:cxn modelId="{73B55499-1656-4200-83F5-E490B9EAA634}" type="presParOf" srcId="{ACFCDE6F-2F70-4FF3-95B4-3AC924C5E81A}" destId="{3E64C42F-D60A-4F23-96CC-7879BAD9305C}" srcOrd="2" destOrd="0" presId="urn:microsoft.com/office/officeart/2008/layout/VerticalCurvedList"/>
    <dgm:cxn modelId="{DBCB22D0-BC80-41C3-8F2E-0394A32592C7}" type="presParOf" srcId="{ACFCDE6F-2F70-4FF3-95B4-3AC924C5E81A}" destId="{9788E00B-B0DA-4AC9-B1B9-DBD89AC0663A}" srcOrd="3" destOrd="0" presId="urn:microsoft.com/office/officeart/2008/layout/VerticalCurvedList"/>
    <dgm:cxn modelId="{AD447774-0212-40B8-9226-A2649A252008}" type="presParOf" srcId="{3FA3A040-D8F9-416B-A0A8-89D3A41E3876}" destId="{7B4B4ED6-328E-4EBF-9AF1-3F75465EA3CE}" srcOrd="1" destOrd="0" presId="urn:microsoft.com/office/officeart/2008/layout/VerticalCurvedList"/>
    <dgm:cxn modelId="{F392F4DE-490B-4FBA-A5DB-BD6F83DDA508}" type="presParOf" srcId="{3FA3A040-D8F9-416B-A0A8-89D3A41E3876}" destId="{042F4609-A64B-48C7-9D89-D334059E600A}" srcOrd="2" destOrd="0" presId="urn:microsoft.com/office/officeart/2008/layout/VerticalCurvedList"/>
    <dgm:cxn modelId="{2E0B9D9C-F41D-4740-881C-6B59AE3D0F50}" type="presParOf" srcId="{042F4609-A64B-48C7-9D89-D334059E600A}" destId="{246917D3-7C48-4F8B-BC54-22A2CC95D7A6}" srcOrd="0" destOrd="0" presId="urn:microsoft.com/office/officeart/2008/layout/VerticalCurvedList"/>
    <dgm:cxn modelId="{53585DFF-5B13-4595-A89B-75AF258FF2B8}" type="presParOf" srcId="{3FA3A040-D8F9-416B-A0A8-89D3A41E3876}" destId="{D07EE360-2DA3-4ABE-A852-AD421B9C3A52}" srcOrd="3" destOrd="0" presId="urn:microsoft.com/office/officeart/2008/layout/VerticalCurvedList"/>
    <dgm:cxn modelId="{359AD7FB-6FC4-4489-8E34-1911B32AAA78}" type="presParOf" srcId="{3FA3A040-D8F9-416B-A0A8-89D3A41E3876}" destId="{4F320856-E944-48A0-A7A7-B4EAA33A3255}" srcOrd="4" destOrd="0" presId="urn:microsoft.com/office/officeart/2008/layout/VerticalCurvedList"/>
    <dgm:cxn modelId="{4CEEAECB-EBE0-4A26-BC92-294AF7537044}" type="presParOf" srcId="{4F320856-E944-48A0-A7A7-B4EAA33A3255}" destId="{F8039204-75CC-41B8-8E8A-2DD1E511E1AB}" srcOrd="0" destOrd="0" presId="urn:microsoft.com/office/officeart/2008/layout/VerticalCurvedList"/>
    <dgm:cxn modelId="{C807DD94-A750-4C4B-B3C0-9FB9CC57C0A1}" type="presParOf" srcId="{3FA3A040-D8F9-416B-A0A8-89D3A41E3876}" destId="{2190EC6B-C42A-4233-B883-515CD2CD081B}" srcOrd="5" destOrd="0" presId="urn:microsoft.com/office/officeart/2008/layout/VerticalCurvedList"/>
    <dgm:cxn modelId="{8C2BAE5D-836F-4EBF-870E-EA2F70AB6F0A}" type="presParOf" srcId="{3FA3A040-D8F9-416B-A0A8-89D3A41E3876}" destId="{7470B89E-3E9E-46FF-A23F-F92D6CB2D02F}" srcOrd="6" destOrd="0" presId="urn:microsoft.com/office/officeart/2008/layout/VerticalCurvedList"/>
    <dgm:cxn modelId="{1018A762-BE22-46B7-92EB-39CD7A136B0E}" type="presParOf" srcId="{7470B89E-3E9E-46FF-A23F-F92D6CB2D02F}" destId="{26771CE8-FE88-40BA-9F6E-65DED931E8A9}" srcOrd="0" destOrd="0" presId="urn:microsoft.com/office/officeart/2008/layout/VerticalCurvedList"/>
    <dgm:cxn modelId="{2E2FAA57-7C38-4AA2-B4E3-58EC40283233}" type="presParOf" srcId="{3FA3A040-D8F9-416B-A0A8-89D3A41E3876}" destId="{8ED5A04F-4E19-43BF-BC79-21ECCCA1E9AC}" srcOrd="7" destOrd="0" presId="urn:microsoft.com/office/officeart/2008/layout/VerticalCurvedList"/>
    <dgm:cxn modelId="{5A8C81F0-0BFC-42E4-B28A-0C95281FA805}" type="presParOf" srcId="{3FA3A040-D8F9-416B-A0A8-89D3A41E3876}" destId="{FEF90E77-D3F1-4627-B3BE-7F5B01557691}" srcOrd="8" destOrd="0" presId="urn:microsoft.com/office/officeart/2008/layout/VerticalCurvedList"/>
    <dgm:cxn modelId="{2A4AF5CB-CC5A-4B48-9D3A-15881CA8FC4F}" type="presParOf" srcId="{FEF90E77-D3F1-4627-B3BE-7F5B01557691}" destId="{A1B1047C-E72B-4D99-B9B4-4816E31EBC40}" srcOrd="0" destOrd="0" presId="urn:microsoft.com/office/officeart/2008/layout/VerticalCurvedList"/>
    <dgm:cxn modelId="{5A9EB4F6-93DC-48F5-B77C-7D0CD664A8B3}" type="presParOf" srcId="{3FA3A040-D8F9-416B-A0A8-89D3A41E3876}" destId="{08904B52-6512-4C88-8EEF-ED7AD53984F5}" srcOrd="9" destOrd="0" presId="urn:microsoft.com/office/officeart/2008/layout/VerticalCurvedList"/>
    <dgm:cxn modelId="{211D71FB-9873-4D88-9E05-55F6A226381D}" type="presParOf" srcId="{3FA3A040-D8F9-416B-A0A8-89D3A41E3876}" destId="{5AD18420-0D14-4271-B6FC-27530364D185}" srcOrd="10" destOrd="0" presId="urn:microsoft.com/office/officeart/2008/layout/VerticalCurvedList"/>
    <dgm:cxn modelId="{218822C4-3C2B-4F7A-B866-A1450B561DE1}" type="presParOf" srcId="{5AD18420-0D14-4271-B6FC-27530364D185}" destId="{3138A1DA-1407-4A0C-A1B3-86C6E050AB13}" srcOrd="0" destOrd="0" presId="urn:microsoft.com/office/officeart/2008/layout/VerticalCurvedList"/>
    <dgm:cxn modelId="{51BDB91A-6266-46DC-93B5-FFA2B338E7A2}" type="presParOf" srcId="{3FA3A040-D8F9-416B-A0A8-89D3A41E3876}" destId="{BC69CD64-A424-453E-8C56-F2E2FA777A99}" srcOrd="11" destOrd="0" presId="urn:microsoft.com/office/officeart/2008/layout/VerticalCurvedList"/>
    <dgm:cxn modelId="{3E4F05F4-AC87-4622-9864-EB45BAA834EF}" type="presParOf" srcId="{3FA3A040-D8F9-416B-A0A8-89D3A41E3876}" destId="{0654E8DF-E1A1-442B-85DA-A463235FD67B}" srcOrd="12" destOrd="0" presId="urn:microsoft.com/office/officeart/2008/layout/VerticalCurvedList"/>
    <dgm:cxn modelId="{771FD07E-4703-43FC-8F18-175ADDD67DD1}" type="presParOf" srcId="{0654E8DF-E1A1-442B-85DA-A463235FD67B}" destId="{16B20E3F-1C69-4371-AF21-0EF111F77A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5C9289-A35C-45FA-BA79-5465EAF7ABBF}" type="doc">
      <dgm:prSet loTypeId="urn:microsoft.com/office/officeart/2005/8/layout/hList6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003872A9-8714-4518-9C7D-DE6BF82FD06E}">
      <dgm:prSet phldrT="[Text]"/>
      <dgm:spPr/>
      <dgm:t>
        <a:bodyPr/>
        <a:lstStyle/>
        <a:p>
          <a:r>
            <a:rPr lang="en-GB"/>
            <a:t>Credibility</a:t>
          </a:r>
        </a:p>
      </dgm:t>
    </dgm:pt>
    <dgm:pt modelId="{15739E0F-234B-435D-9EC6-2930DF948285}" type="parTrans" cxnId="{5637FE85-96AE-41E5-9138-C0D4CA14B72F}">
      <dgm:prSet/>
      <dgm:spPr/>
      <dgm:t>
        <a:bodyPr/>
        <a:lstStyle/>
        <a:p>
          <a:endParaRPr lang="en-GB"/>
        </a:p>
      </dgm:t>
    </dgm:pt>
    <dgm:pt modelId="{70EF9D5A-82B9-4F92-8656-3DAD312AB7E8}" type="sibTrans" cxnId="{5637FE85-96AE-41E5-9138-C0D4CA14B72F}">
      <dgm:prSet/>
      <dgm:spPr/>
      <dgm:t>
        <a:bodyPr/>
        <a:lstStyle/>
        <a:p>
          <a:endParaRPr lang="en-GB"/>
        </a:p>
      </dgm:t>
    </dgm:pt>
    <dgm:pt modelId="{E394DC48-A860-4D7D-906D-CEEADF185E27}">
      <dgm:prSet phldrT="[Text]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en-GB"/>
            <a:t>Simplicity</a:t>
          </a:r>
        </a:p>
      </dgm:t>
    </dgm:pt>
    <dgm:pt modelId="{01DD0F80-6315-4CC6-974A-58284873888F}" type="parTrans" cxnId="{5D0AFB49-A5AD-449B-A235-346E08247A61}">
      <dgm:prSet/>
      <dgm:spPr/>
      <dgm:t>
        <a:bodyPr/>
        <a:lstStyle/>
        <a:p>
          <a:endParaRPr lang="en-GB"/>
        </a:p>
      </dgm:t>
    </dgm:pt>
    <dgm:pt modelId="{D63DD548-E5B8-41FC-BADD-77333AD8E790}" type="sibTrans" cxnId="{5D0AFB49-A5AD-449B-A235-346E08247A61}">
      <dgm:prSet/>
      <dgm:spPr/>
      <dgm:t>
        <a:bodyPr/>
        <a:lstStyle/>
        <a:p>
          <a:endParaRPr lang="en-GB"/>
        </a:p>
      </dgm:t>
    </dgm:pt>
    <dgm:pt modelId="{25A527DB-DC3D-4763-BB1C-ECF1A4D1A3AB}">
      <dgm:prSet/>
      <dgm:spPr/>
      <dgm:t>
        <a:bodyPr/>
        <a:lstStyle/>
        <a:p>
          <a:r>
            <a:rPr lang="en-GB"/>
            <a:t>Efficiency</a:t>
          </a:r>
        </a:p>
      </dgm:t>
    </dgm:pt>
    <dgm:pt modelId="{D1ECD10D-58D9-46EA-89A3-A7739B9430C5}" type="parTrans" cxnId="{ECC4B27A-2630-42EB-997A-3F0B71AAF439}">
      <dgm:prSet/>
      <dgm:spPr/>
      <dgm:t>
        <a:bodyPr/>
        <a:lstStyle/>
        <a:p>
          <a:endParaRPr lang="en-GB"/>
        </a:p>
      </dgm:t>
    </dgm:pt>
    <dgm:pt modelId="{3F28EA34-EA8F-4239-AED6-7B69641C213C}" type="sibTrans" cxnId="{ECC4B27A-2630-42EB-997A-3F0B71AAF439}">
      <dgm:prSet/>
      <dgm:spPr/>
      <dgm:t>
        <a:bodyPr/>
        <a:lstStyle/>
        <a:p>
          <a:endParaRPr lang="en-GB"/>
        </a:p>
      </dgm:t>
    </dgm:pt>
    <dgm:pt modelId="{7F853778-964F-40BD-AE3C-04B19AC634FB}" type="pres">
      <dgm:prSet presAssocID="{595C9289-A35C-45FA-BA79-5465EAF7ABBF}" presName="Name0" presStyleCnt="0">
        <dgm:presLayoutVars>
          <dgm:dir/>
          <dgm:resizeHandles val="exact"/>
        </dgm:presLayoutVars>
      </dgm:prSet>
      <dgm:spPr/>
    </dgm:pt>
    <dgm:pt modelId="{5B67ABDA-5ED8-456F-9AC9-787278E3F916}" type="pres">
      <dgm:prSet presAssocID="{003872A9-8714-4518-9C7D-DE6BF82FD06E}" presName="node" presStyleLbl="node1" presStyleIdx="0" presStyleCnt="3">
        <dgm:presLayoutVars>
          <dgm:bulletEnabled val="1"/>
        </dgm:presLayoutVars>
      </dgm:prSet>
      <dgm:spPr/>
    </dgm:pt>
    <dgm:pt modelId="{6ADF9E46-4888-4C7B-8E23-2C6D2F108B3F}" type="pres">
      <dgm:prSet presAssocID="{70EF9D5A-82B9-4F92-8656-3DAD312AB7E8}" presName="sibTrans" presStyleCnt="0"/>
      <dgm:spPr/>
    </dgm:pt>
    <dgm:pt modelId="{036BD511-816E-47C9-9506-CDCEBBCB131C}" type="pres">
      <dgm:prSet presAssocID="{25A527DB-DC3D-4763-BB1C-ECF1A4D1A3AB}" presName="node" presStyleLbl="node1" presStyleIdx="1" presStyleCnt="3">
        <dgm:presLayoutVars>
          <dgm:bulletEnabled val="1"/>
        </dgm:presLayoutVars>
      </dgm:prSet>
      <dgm:spPr/>
    </dgm:pt>
    <dgm:pt modelId="{6305250D-7174-4911-83DF-33207CC045E1}" type="pres">
      <dgm:prSet presAssocID="{3F28EA34-EA8F-4239-AED6-7B69641C213C}" presName="sibTrans" presStyleCnt="0"/>
      <dgm:spPr/>
    </dgm:pt>
    <dgm:pt modelId="{5A959479-7045-4B80-B9DC-36EC5FCBFA06}" type="pres">
      <dgm:prSet presAssocID="{E394DC48-A860-4D7D-906D-CEEADF185E27}" presName="node" presStyleLbl="node1" presStyleIdx="2" presStyleCnt="3">
        <dgm:presLayoutVars>
          <dgm:bulletEnabled val="1"/>
        </dgm:presLayoutVars>
      </dgm:prSet>
      <dgm:spPr/>
    </dgm:pt>
  </dgm:ptLst>
  <dgm:cxnLst>
    <dgm:cxn modelId="{0AE94911-0103-4360-A067-FEC422E68E39}" type="presOf" srcId="{595C9289-A35C-45FA-BA79-5465EAF7ABBF}" destId="{7F853778-964F-40BD-AE3C-04B19AC634FB}" srcOrd="0" destOrd="0" presId="urn:microsoft.com/office/officeart/2005/8/layout/hList6"/>
    <dgm:cxn modelId="{5D0AFB49-A5AD-449B-A235-346E08247A61}" srcId="{595C9289-A35C-45FA-BA79-5465EAF7ABBF}" destId="{E394DC48-A860-4D7D-906D-CEEADF185E27}" srcOrd="2" destOrd="0" parTransId="{01DD0F80-6315-4CC6-974A-58284873888F}" sibTransId="{D63DD548-E5B8-41FC-BADD-77333AD8E790}"/>
    <dgm:cxn modelId="{4D244378-5C60-40DC-B0A4-A8F5B1E23B90}" type="presOf" srcId="{25A527DB-DC3D-4763-BB1C-ECF1A4D1A3AB}" destId="{036BD511-816E-47C9-9506-CDCEBBCB131C}" srcOrd="0" destOrd="0" presId="urn:microsoft.com/office/officeart/2005/8/layout/hList6"/>
    <dgm:cxn modelId="{ECC4B27A-2630-42EB-997A-3F0B71AAF439}" srcId="{595C9289-A35C-45FA-BA79-5465EAF7ABBF}" destId="{25A527DB-DC3D-4763-BB1C-ECF1A4D1A3AB}" srcOrd="1" destOrd="0" parTransId="{D1ECD10D-58D9-46EA-89A3-A7739B9430C5}" sibTransId="{3F28EA34-EA8F-4239-AED6-7B69641C213C}"/>
    <dgm:cxn modelId="{5637FE85-96AE-41E5-9138-C0D4CA14B72F}" srcId="{595C9289-A35C-45FA-BA79-5465EAF7ABBF}" destId="{003872A9-8714-4518-9C7D-DE6BF82FD06E}" srcOrd="0" destOrd="0" parTransId="{15739E0F-234B-435D-9EC6-2930DF948285}" sibTransId="{70EF9D5A-82B9-4F92-8656-3DAD312AB7E8}"/>
    <dgm:cxn modelId="{2A7F77E8-6B8C-42BA-BDE7-D7EAB04D2F88}" type="presOf" srcId="{003872A9-8714-4518-9C7D-DE6BF82FD06E}" destId="{5B67ABDA-5ED8-456F-9AC9-787278E3F916}" srcOrd="0" destOrd="0" presId="urn:microsoft.com/office/officeart/2005/8/layout/hList6"/>
    <dgm:cxn modelId="{F9C411FF-2DFC-400C-8690-A063C4D1197D}" type="presOf" srcId="{E394DC48-A860-4D7D-906D-CEEADF185E27}" destId="{5A959479-7045-4B80-B9DC-36EC5FCBFA06}" srcOrd="0" destOrd="0" presId="urn:microsoft.com/office/officeart/2005/8/layout/hList6"/>
    <dgm:cxn modelId="{526D3388-7D39-444C-B480-1DB430083DF3}" type="presParOf" srcId="{7F853778-964F-40BD-AE3C-04B19AC634FB}" destId="{5B67ABDA-5ED8-456F-9AC9-787278E3F916}" srcOrd="0" destOrd="0" presId="urn:microsoft.com/office/officeart/2005/8/layout/hList6"/>
    <dgm:cxn modelId="{0D8D6566-F2D2-4ADB-8F4C-E6102B736A0A}" type="presParOf" srcId="{7F853778-964F-40BD-AE3C-04B19AC634FB}" destId="{6ADF9E46-4888-4C7B-8E23-2C6D2F108B3F}" srcOrd="1" destOrd="0" presId="urn:microsoft.com/office/officeart/2005/8/layout/hList6"/>
    <dgm:cxn modelId="{75E75B0D-512E-40FD-99A8-296C8E46ACBF}" type="presParOf" srcId="{7F853778-964F-40BD-AE3C-04B19AC634FB}" destId="{036BD511-816E-47C9-9506-CDCEBBCB131C}" srcOrd="2" destOrd="0" presId="urn:microsoft.com/office/officeart/2005/8/layout/hList6"/>
    <dgm:cxn modelId="{12EF406B-959F-467D-B9CC-D61F4FA1BF46}" type="presParOf" srcId="{7F853778-964F-40BD-AE3C-04B19AC634FB}" destId="{6305250D-7174-4911-83DF-33207CC045E1}" srcOrd="3" destOrd="0" presId="urn:microsoft.com/office/officeart/2005/8/layout/hList6"/>
    <dgm:cxn modelId="{B091B547-1ADD-4B5D-870A-09599277F0A5}" type="presParOf" srcId="{7F853778-964F-40BD-AE3C-04B19AC634FB}" destId="{5A959479-7045-4B80-B9DC-36EC5FCBFA06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7FB5D-3E92-4B94-BB62-58A40F123CE5}">
      <dsp:nvSpPr>
        <dsp:cNvPr id="0" name=""/>
        <dsp:cNvSpPr/>
      </dsp:nvSpPr>
      <dsp:spPr>
        <a:xfrm rot="21300000">
          <a:off x="29529" y="1864889"/>
          <a:ext cx="10708827" cy="936900"/>
        </a:xfrm>
        <a:prstGeom prst="mathMinus">
          <a:avLst/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D58718-4059-4ECE-88BC-FB714FB51DBB}">
      <dsp:nvSpPr>
        <dsp:cNvPr id="0" name=""/>
        <dsp:cNvSpPr/>
      </dsp:nvSpPr>
      <dsp:spPr>
        <a:xfrm>
          <a:off x="1292146" y="233333"/>
          <a:ext cx="3230365" cy="1866671"/>
        </a:xfrm>
        <a:prstGeom prst="downArrow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E2A85-0189-429E-B51B-E7E6F4D26328}">
      <dsp:nvSpPr>
        <dsp:cNvPr id="0" name=""/>
        <dsp:cNvSpPr/>
      </dsp:nvSpPr>
      <dsp:spPr>
        <a:xfrm>
          <a:off x="5706979" y="0"/>
          <a:ext cx="3445723" cy="1960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Rural </a:t>
          </a:r>
          <a:r>
            <a:rPr lang="en-GB" sz="2000" b="1" kern="1200">
              <a:solidFill>
                <a:srgbClr val="FFFF00"/>
              </a:solidFill>
            </a:rPr>
            <a:t>OUT</a:t>
          </a:r>
          <a:r>
            <a:rPr lang="en-GB" sz="2000" b="1" kern="1200">
              <a:solidFill>
                <a:srgbClr val="FF0000"/>
              </a:solidFill>
            </a:rPr>
            <a:t>-Migration</a:t>
          </a:r>
          <a:endParaRPr lang="en-GB" sz="2000" kern="120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000" kern="1200">
              <a:solidFill>
                <a:schemeClr val="tx1"/>
              </a:solidFill>
              <a:latin typeface="Arial"/>
              <a:ea typeface="+mn-ea"/>
              <a:cs typeface="+mn-cs"/>
            </a:rPr>
            <a:t>Depopulation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000" kern="1200">
              <a:solidFill>
                <a:schemeClr val="tx1"/>
              </a:solidFill>
              <a:latin typeface="Arial"/>
              <a:ea typeface="+mn-ea"/>
              <a:cs typeface="+mn-cs"/>
            </a:rPr>
            <a:t>Underinvestment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000" kern="1200">
              <a:solidFill>
                <a:schemeClr val="tx1"/>
              </a:solidFill>
              <a:latin typeface="Arial"/>
              <a:ea typeface="+mn-ea"/>
              <a:cs typeface="+mn-cs"/>
            </a:rPr>
            <a:t>Lack of services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000" kern="1200">
              <a:solidFill>
                <a:schemeClr val="tx1"/>
              </a:solidFill>
              <a:latin typeface="Arial"/>
              <a:ea typeface="+mn-ea"/>
              <a:cs typeface="+mn-cs"/>
            </a:rPr>
            <a:t>…… </a:t>
          </a:r>
        </a:p>
      </dsp:txBody>
      <dsp:txXfrm>
        <a:off x="5706979" y="0"/>
        <a:ext cx="3445723" cy="1960005"/>
      </dsp:txXfrm>
    </dsp:sp>
    <dsp:sp modelId="{D1450CAB-4BC6-4943-AF32-F523F42D5113}">
      <dsp:nvSpPr>
        <dsp:cNvPr id="0" name=""/>
        <dsp:cNvSpPr/>
      </dsp:nvSpPr>
      <dsp:spPr>
        <a:xfrm>
          <a:off x="6245373" y="2566673"/>
          <a:ext cx="3230365" cy="1866671"/>
        </a:xfrm>
        <a:prstGeom prst="upArrow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18138-A142-49FB-B968-39B4A24C5C9F}">
      <dsp:nvSpPr>
        <dsp:cNvPr id="0" name=""/>
        <dsp:cNvSpPr/>
      </dsp:nvSpPr>
      <dsp:spPr>
        <a:xfrm>
          <a:off x="1615182" y="2706673"/>
          <a:ext cx="3445723" cy="1960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Rural </a:t>
          </a:r>
          <a:r>
            <a:rPr lang="en-GB" sz="2400" b="1" kern="1200">
              <a:solidFill>
                <a:srgbClr val="FFFF00"/>
              </a:solidFill>
            </a:rPr>
            <a:t>IN</a:t>
          </a:r>
          <a:r>
            <a:rPr lang="en-GB" sz="2400" b="1" kern="1200">
              <a:solidFill>
                <a:srgbClr val="FF0000"/>
              </a:solidFill>
            </a:rPr>
            <a:t>-Flows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000" kern="1200"/>
            <a:t>Population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000" kern="1200"/>
            <a:t>Funding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000" kern="1200"/>
            <a:t>Technology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000" kern="1200"/>
            <a:t>Knowledge 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000" kern="1200"/>
            <a:t>…… </a:t>
          </a:r>
        </a:p>
      </dsp:txBody>
      <dsp:txXfrm>
        <a:off x="1615182" y="2706673"/>
        <a:ext cx="3445723" cy="19600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3F466-A611-45BE-AC54-9E0A2833DB6A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9525" cap="rnd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B4ED6-328E-4EBF-9AF1-3F75465EA3CE}">
      <dsp:nvSpPr>
        <dsp:cNvPr id="0" name=""/>
        <dsp:cNvSpPr/>
      </dsp:nvSpPr>
      <dsp:spPr>
        <a:xfrm>
          <a:off x="434398" y="285347"/>
          <a:ext cx="10972994" cy="57047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Certain group’s lens</a:t>
          </a:r>
        </a:p>
      </dsp:txBody>
      <dsp:txXfrm>
        <a:off x="434398" y="285347"/>
        <a:ext cx="10972994" cy="570477"/>
      </dsp:txXfrm>
    </dsp:sp>
    <dsp:sp modelId="{246917D3-7C48-4F8B-BC54-22A2CC95D7A6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7EE360-2DA3-4ABE-A852-AD421B9C3A52}">
      <dsp:nvSpPr>
        <dsp:cNvPr id="0" name=""/>
        <dsp:cNvSpPr/>
      </dsp:nvSpPr>
      <dsp:spPr>
        <a:xfrm>
          <a:off x="903654" y="1140954"/>
          <a:ext cx="10503738" cy="57047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47604"/>
                <a:satOff val="-8568"/>
                <a:lumOff val="6918"/>
                <a:alphaOff val="0"/>
                <a:tint val="96000"/>
                <a:lumMod val="104000"/>
              </a:schemeClr>
            </a:gs>
            <a:gs pos="100000">
              <a:schemeClr val="accent2">
                <a:shade val="80000"/>
                <a:hueOff val="-47604"/>
                <a:satOff val="-8568"/>
                <a:lumOff val="6918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Cannot compare quantitatively</a:t>
          </a:r>
        </a:p>
      </dsp:txBody>
      <dsp:txXfrm>
        <a:off x="903654" y="1140954"/>
        <a:ext cx="10503738" cy="570477"/>
      </dsp:txXfrm>
    </dsp:sp>
    <dsp:sp modelId="{F8039204-75CC-41B8-8E8A-2DD1E511E1AB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shade val="80000"/>
              <a:hueOff val="-47604"/>
              <a:satOff val="-8568"/>
              <a:lumOff val="691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0EC6B-C42A-4233-B883-515CD2CD081B}">
      <dsp:nvSpPr>
        <dsp:cNvPr id="0" name=""/>
        <dsp:cNvSpPr/>
      </dsp:nvSpPr>
      <dsp:spPr>
        <a:xfrm>
          <a:off x="1118233" y="1996562"/>
          <a:ext cx="10289158" cy="57047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95208"/>
                <a:satOff val="-17136"/>
                <a:lumOff val="13836"/>
                <a:alphaOff val="0"/>
                <a:tint val="96000"/>
                <a:lumMod val="104000"/>
              </a:schemeClr>
            </a:gs>
            <a:gs pos="100000">
              <a:schemeClr val="accent2">
                <a:shade val="80000"/>
                <a:hueOff val="-95208"/>
                <a:satOff val="-17136"/>
                <a:lumOff val="1383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General hot spots and specific cases</a:t>
          </a:r>
        </a:p>
      </dsp:txBody>
      <dsp:txXfrm>
        <a:off x="1118233" y="1996562"/>
        <a:ext cx="10289158" cy="570477"/>
      </dsp:txXfrm>
    </dsp:sp>
    <dsp:sp modelId="{26771CE8-FE88-40BA-9F6E-65DED931E8A9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shade val="80000"/>
              <a:hueOff val="-95208"/>
              <a:satOff val="-17136"/>
              <a:lumOff val="1383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D5A04F-4E19-43BF-BC79-21ECCCA1E9AC}">
      <dsp:nvSpPr>
        <dsp:cNvPr id="0" name=""/>
        <dsp:cNvSpPr/>
      </dsp:nvSpPr>
      <dsp:spPr>
        <a:xfrm>
          <a:off x="1118233" y="2851627"/>
          <a:ext cx="10289158" cy="57047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142811"/>
                <a:satOff val="-25704"/>
                <a:lumOff val="20755"/>
                <a:alphaOff val="0"/>
                <a:tint val="96000"/>
                <a:lumMod val="104000"/>
              </a:schemeClr>
            </a:gs>
            <a:gs pos="100000">
              <a:schemeClr val="accent2">
                <a:shade val="80000"/>
                <a:hueOff val="-142811"/>
                <a:satOff val="-25704"/>
                <a:lumOff val="2075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Not full information for each social media post</a:t>
          </a:r>
        </a:p>
      </dsp:txBody>
      <dsp:txXfrm>
        <a:off x="1118233" y="2851627"/>
        <a:ext cx="10289158" cy="570477"/>
      </dsp:txXfrm>
    </dsp:sp>
    <dsp:sp modelId="{A1B1047C-E72B-4D99-B9B4-4816E31EBC40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shade val="80000"/>
              <a:hueOff val="-142811"/>
              <a:satOff val="-25704"/>
              <a:lumOff val="2075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904B52-6512-4C88-8EEF-ED7AD53984F5}">
      <dsp:nvSpPr>
        <dsp:cNvPr id="0" name=""/>
        <dsp:cNvSpPr/>
      </dsp:nvSpPr>
      <dsp:spPr>
        <a:xfrm>
          <a:off x="903654" y="3707235"/>
          <a:ext cx="10503738" cy="57047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190415"/>
                <a:satOff val="-34272"/>
                <a:lumOff val="27673"/>
                <a:alphaOff val="0"/>
                <a:tint val="96000"/>
                <a:lumMod val="104000"/>
              </a:schemeClr>
            </a:gs>
            <a:gs pos="100000">
              <a:schemeClr val="accent2">
                <a:shade val="80000"/>
                <a:hueOff val="-190415"/>
                <a:satOff val="-34272"/>
                <a:lumOff val="27673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Mostly only positive and negative parts of information</a:t>
          </a:r>
        </a:p>
      </dsp:txBody>
      <dsp:txXfrm>
        <a:off x="903654" y="3707235"/>
        <a:ext cx="10503738" cy="570477"/>
      </dsp:txXfrm>
    </dsp:sp>
    <dsp:sp modelId="{3138A1DA-1407-4A0C-A1B3-86C6E050AB13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shade val="80000"/>
              <a:hueOff val="-190415"/>
              <a:satOff val="-34272"/>
              <a:lumOff val="276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9CD64-A424-453E-8C56-F2E2FA777A99}">
      <dsp:nvSpPr>
        <dsp:cNvPr id="0" name=""/>
        <dsp:cNvSpPr/>
      </dsp:nvSpPr>
      <dsp:spPr>
        <a:xfrm>
          <a:off x="434398" y="4562842"/>
          <a:ext cx="10972994" cy="57047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238019"/>
                <a:satOff val="-42840"/>
                <a:lumOff val="34591"/>
                <a:alphaOff val="0"/>
                <a:tint val="96000"/>
                <a:lumMod val="104000"/>
              </a:schemeClr>
            </a:gs>
            <a:gs pos="100000">
              <a:schemeClr val="accent2">
                <a:shade val="80000"/>
                <a:hueOff val="-238019"/>
                <a:satOff val="-42840"/>
                <a:lumOff val="34591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……</a:t>
          </a:r>
        </a:p>
      </dsp:txBody>
      <dsp:txXfrm>
        <a:off x="434398" y="4562842"/>
        <a:ext cx="10972994" cy="570477"/>
      </dsp:txXfrm>
    </dsp:sp>
    <dsp:sp modelId="{16B20E3F-1C69-4371-AF21-0EF111F77A3E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shade val="80000"/>
              <a:hueOff val="-238019"/>
              <a:satOff val="-42840"/>
              <a:lumOff val="3459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7ABDA-5ED8-456F-9AC9-787278E3F916}">
      <dsp:nvSpPr>
        <dsp:cNvPr id="0" name=""/>
        <dsp:cNvSpPr/>
      </dsp:nvSpPr>
      <dsp:spPr>
        <a:xfrm rot="16200000">
          <a:off x="587528" y="-586220"/>
          <a:ext cx="2227152" cy="3399592"/>
        </a:xfrm>
        <a:prstGeom prst="flowChartManualOperati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150" tIns="0" rIns="311547" bIns="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900" kern="1200"/>
            <a:t>Credibility</a:t>
          </a:r>
        </a:p>
      </dsp:txBody>
      <dsp:txXfrm rot="5400000">
        <a:off x="1308" y="445430"/>
        <a:ext cx="3399592" cy="1336292"/>
      </dsp:txXfrm>
    </dsp:sp>
    <dsp:sp modelId="{036BD511-816E-47C9-9506-CDCEBBCB131C}">
      <dsp:nvSpPr>
        <dsp:cNvPr id="0" name=""/>
        <dsp:cNvSpPr/>
      </dsp:nvSpPr>
      <dsp:spPr>
        <a:xfrm rot="16200000">
          <a:off x="4242090" y="-586220"/>
          <a:ext cx="2227152" cy="3399592"/>
        </a:xfrm>
        <a:prstGeom prst="flowChartManualOperation">
          <a:avLst/>
        </a:prstGeom>
        <a:gradFill rotWithShape="0">
          <a:gsLst>
            <a:gs pos="0">
              <a:schemeClr val="accent2">
                <a:shade val="80000"/>
                <a:hueOff val="-119009"/>
                <a:satOff val="-21420"/>
                <a:lumOff val="17295"/>
                <a:alphaOff val="0"/>
                <a:tint val="96000"/>
                <a:lumMod val="104000"/>
              </a:schemeClr>
            </a:gs>
            <a:gs pos="100000">
              <a:schemeClr val="accent2">
                <a:shade val="80000"/>
                <a:hueOff val="-119009"/>
                <a:satOff val="-21420"/>
                <a:lumOff val="1729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150" tIns="0" rIns="311547" bIns="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900" kern="1200"/>
            <a:t>Efficiency</a:t>
          </a:r>
        </a:p>
      </dsp:txBody>
      <dsp:txXfrm rot="5400000">
        <a:off x="3655870" y="445430"/>
        <a:ext cx="3399592" cy="1336292"/>
      </dsp:txXfrm>
    </dsp:sp>
    <dsp:sp modelId="{5A959479-7045-4B80-B9DC-36EC5FCBFA06}">
      <dsp:nvSpPr>
        <dsp:cNvPr id="0" name=""/>
        <dsp:cNvSpPr/>
      </dsp:nvSpPr>
      <dsp:spPr>
        <a:xfrm rot="16200000">
          <a:off x="7896652" y="-586220"/>
          <a:ext cx="2227152" cy="3399592"/>
        </a:xfrm>
        <a:prstGeom prst="flowChartManualOperation">
          <a:avLst/>
        </a:prstGeom>
        <a:gradFill rotWithShape="0">
          <a:gsLst>
            <a:gs pos="0">
              <a:schemeClr val="accent2">
                <a:shade val="80000"/>
                <a:hueOff val="-238019"/>
                <a:satOff val="-42840"/>
                <a:lumOff val="34591"/>
                <a:alphaOff val="0"/>
                <a:tint val="96000"/>
                <a:lumMod val="104000"/>
              </a:schemeClr>
            </a:gs>
            <a:gs pos="100000">
              <a:schemeClr val="accent2">
                <a:shade val="80000"/>
                <a:hueOff val="-238019"/>
                <a:satOff val="-42840"/>
                <a:lumOff val="34591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150" tIns="0" rIns="311547" bIns="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lang="en-GB" sz="4900" kern="1200"/>
            <a:t>Simplicity</a:t>
          </a:r>
        </a:p>
      </dsp:txBody>
      <dsp:txXfrm rot="5400000">
        <a:off x="7310432" y="445430"/>
        <a:ext cx="3399592" cy="133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EAF7A-CD4C-4F99-B291-44BDCA7376CE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6FFCB-33E3-411F-B665-7CD3B66989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41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Track 11 | EMERGING TECHNOLOGIES </a:t>
            </a:r>
            <a:r>
              <a:rPr lang="en-GB" dirty="0"/>
              <a:t>– ‘the state of the art in the methodologies and the practice of New Technologies in Planning’</a:t>
            </a:r>
          </a:p>
          <a:p>
            <a:r>
              <a:rPr lang="en-GB" dirty="0"/>
              <a:t>Background – main PhD project – selection of cases in China – lack of data source – </a:t>
            </a:r>
            <a:r>
              <a:rPr lang="en-GB" b="1" dirty="0"/>
              <a:t>social media data – ‘big data’ – AI methods (concerns, procedures) – </a:t>
            </a:r>
            <a:r>
              <a:rPr lang="en-GB" dirty="0"/>
              <a:t>results – </a:t>
            </a:r>
            <a:r>
              <a:rPr lang="en-GB" b="1" dirty="0"/>
              <a:t>reflection: limitations &amp; advantages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6FFCB-33E3-411F-B665-7CD3B66989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31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5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栏排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803E71F8-9FE5-4064-879B-5718AC64B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39" y="222025"/>
            <a:ext cx="9224889" cy="65062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A2280B-1A9B-4841-AB53-D02CB9E3F99E}"/>
              </a:ext>
            </a:extLst>
          </p:cNvPr>
          <p:cNvSpPr/>
          <p:nvPr userDrawn="1"/>
        </p:nvSpPr>
        <p:spPr>
          <a:xfrm>
            <a:off x="8801100" y="321381"/>
            <a:ext cx="3069986" cy="546959"/>
          </a:xfrm>
          <a:prstGeom prst="rect">
            <a:avLst/>
          </a:prstGeom>
          <a:solidFill>
            <a:srgbClr val="D34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1200">
                <a:solidFill>
                  <a:schemeClr val="tx1"/>
                </a:solidFill>
                <a:latin typeface="+mj-lt"/>
                <a:ea typeface="+mj-ea"/>
              </a:rPr>
              <a:t>Social Media Big Data &amp; ChatGPT</a:t>
            </a:r>
          </a:p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1200">
                <a:solidFill>
                  <a:schemeClr val="tx1"/>
                </a:solidFill>
                <a:latin typeface="+mj-lt"/>
                <a:ea typeface="+mj-ea"/>
              </a:rPr>
              <a:t>Counter-urbanisation in China</a:t>
            </a:r>
            <a:endParaRPr lang="zh-CN" altLang="en-US" sz="1200">
              <a:solidFill>
                <a:schemeClr val="tx1"/>
              </a:solidFill>
              <a:latin typeface="+mj-lt"/>
              <a:ea typeface="+mj-ea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C8959A-A44E-40D7-838C-F3CEFFDD82A5}"/>
              </a:ext>
            </a:extLst>
          </p:cNvPr>
          <p:cNvGrpSpPr/>
          <p:nvPr userDrawn="1"/>
        </p:nvGrpSpPr>
        <p:grpSpPr>
          <a:xfrm>
            <a:off x="1103439" y="764627"/>
            <a:ext cx="7637790" cy="92057"/>
            <a:chOff x="1103439" y="916214"/>
            <a:chExt cx="4854536" cy="5851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23AC055-469A-434C-AB99-BDAF005930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03439" y="974725"/>
              <a:ext cx="48545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E8A58E7-54D1-4AAD-A4CC-5F37D39748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03439" y="916214"/>
              <a:ext cx="4854536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 19">
            <a:extLst>
              <a:ext uri="{FF2B5EF4-FFF2-40B4-BE49-F238E27FC236}">
                <a16:creationId xmlns:a16="http://schemas.microsoft.com/office/drawing/2014/main" id="{D80DF681-2872-4466-BCCF-0B8AED0FE762}"/>
              </a:ext>
            </a:extLst>
          </p:cNvPr>
          <p:cNvSpPr/>
          <p:nvPr userDrawn="1"/>
        </p:nvSpPr>
        <p:spPr>
          <a:xfrm>
            <a:off x="417559" y="222025"/>
            <a:ext cx="545922" cy="6463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605795F4-78E2-4916-B167-98335AFD72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674" y="967695"/>
            <a:ext cx="11550412" cy="5171168"/>
          </a:xfrm>
        </p:spPr>
        <p:txBody>
          <a:bodyPr/>
          <a:lstStyle>
            <a:lvl1pPr marL="388620" indent="-342900">
              <a:buFont typeface="Wingdings" panose="05000000000000000000" pitchFamily="2" charset="2"/>
              <a:buChar char="q"/>
              <a:defRPr>
                <a:latin typeface="+mj-ea"/>
                <a:ea typeface="+mj-ea"/>
              </a:defRPr>
            </a:lvl1pPr>
            <a:lvl2pPr marL="274320" indent="0">
              <a:lnSpc>
                <a:spcPct val="100000"/>
              </a:lnSpc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35" name="文本占位符 10">
            <a:extLst>
              <a:ext uri="{FF2B5EF4-FFF2-40B4-BE49-F238E27FC236}">
                <a16:creationId xmlns:a16="http://schemas.microsoft.com/office/drawing/2014/main" id="{9AD13233-6D58-4792-A2E6-8783C683D5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207" y="222025"/>
            <a:ext cx="893232" cy="646314"/>
          </a:xfrm>
          <a:noFill/>
          <a:ln>
            <a:noFill/>
          </a:ln>
        </p:spPr>
        <p:txBody>
          <a:bodyPr anchor="ctr">
            <a:noAutofit/>
          </a:bodyPr>
          <a:lstStyle>
            <a:lvl1pPr marL="45720" indent="0" algn="ctr">
              <a:buNone/>
              <a:defRPr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Condensed" panose="020B0502040204020203" pitchFamily="34" charset="0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GB" altLang="zh-CN"/>
              <a:t>1.1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32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766AB-F646-450A-83DD-5B8FCB438701}"/>
              </a:ext>
            </a:extLst>
          </p:cNvPr>
          <p:cNvSpPr/>
          <p:nvPr userDrawn="1"/>
        </p:nvSpPr>
        <p:spPr>
          <a:xfrm>
            <a:off x="166254" y="2307771"/>
            <a:ext cx="12025745" cy="1356361"/>
          </a:xfrm>
          <a:prstGeom prst="rect">
            <a:avLst/>
          </a:prstGeom>
          <a:gradFill>
            <a:gsLst>
              <a:gs pos="0">
                <a:schemeClr val="bg1"/>
              </a:gs>
              <a:gs pos="90000">
                <a:schemeClr val="accent2">
                  <a:lumMod val="60000"/>
                  <a:lumOff val="40000"/>
                </a:schemeClr>
              </a:gs>
              <a:gs pos="100000">
                <a:srgbClr val="D34817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5894A-654B-48EF-9A3E-8621A02AAB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2307771"/>
            <a:ext cx="9875520" cy="1356361"/>
          </a:xfrm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 altLang="zh-CN"/>
              <a:t>Subtitle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043DDFF-25F7-4295-BB83-93A8C40A2F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3768724"/>
            <a:ext cx="9875838" cy="2206625"/>
          </a:xfrm>
        </p:spPr>
        <p:txBody>
          <a:bodyPr/>
          <a:lstStyle>
            <a:lvl1pPr marL="228600" indent="-182880">
              <a:buFont typeface="Wingdings" panose="05000000000000000000" pitchFamily="2" charset="2"/>
              <a:buChar char="q"/>
              <a:defRPr/>
            </a:lvl1pPr>
          </a:lstStyle>
          <a:p>
            <a:pPr lvl="0"/>
            <a:r>
              <a:rPr lang="en-GB"/>
              <a:t>Highlights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C2546E4-4B23-4878-BC6C-81A52268F1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871663"/>
            <a:ext cx="1905000" cy="436562"/>
          </a:xfrm>
        </p:spPr>
        <p:txBody>
          <a:bodyPr>
            <a:normAutofit/>
          </a:bodyPr>
          <a:lstStyle>
            <a:lvl1pPr marL="45720" indent="0">
              <a:buNone/>
              <a:defRPr sz="2000"/>
            </a:lvl1pPr>
          </a:lstStyle>
          <a:p>
            <a:pPr lvl="0"/>
            <a:r>
              <a:rPr lang="en-GB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252285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助排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D892669-2994-983C-BA51-7495AB0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39" y="222025"/>
            <a:ext cx="9224889" cy="65062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90FF3C-A4AB-CE3D-0CC2-E1FDE3A59068}"/>
              </a:ext>
            </a:extLst>
          </p:cNvPr>
          <p:cNvGrpSpPr/>
          <p:nvPr userDrawn="1"/>
        </p:nvGrpSpPr>
        <p:grpSpPr>
          <a:xfrm>
            <a:off x="1103439" y="764627"/>
            <a:ext cx="7637790" cy="92057"/>
            <a:chOff x="1103439" y="916214"/>
            <a:chExt cx="4854536" cy="5851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F1865A6-34DF-6C3D-1D91-9FA86ED5CA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03439" y="974725"/>
              <a:ext cx="48545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14C865F-9EF9-D021-32A4-CCA35123B1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03439" y="916214"/>
              <a:ext cx="4854536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19">
            <a:extLst>
              <a:ext uri="{FF2B5EF4-FFF2-40B4-BE49-F238E27FC236}">
                <a16:creationId xmlns:a16="http://schemas.microsoft.com/office/drawing/2014/main" id="{DDA5A89F-9175-27C7-54AE-439D075D5C36}"/>
              </a:ext>
            </a:extLst>
          </p:cNvPr>
          <p:cNvSpPr/>
          <p:nvPr userDrawn="1"/>
        </p:nvSpPr>
        <p:spPr>
          <a:xfrm>
            <a:off x="417559" y="222025"/>
            <a:ext cx="545922" cy="6463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占位符 10">
            <a:extLst>
              <a:ext uri="{FF2B5EF4-FFF2-40B4-BE49-F238E27FC236}">
                <a16:creationId xmlns:a16="http://schemas.microsoft.com/office/drawing/2014/main" id="{5C9644EE-CB07-647E-AE0E-66086E8334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207" y="222025"/>
            <a:ext cx="893232" cy="646314"/>
          </a:xfrm>
          <a:noFill/>
          <a:ln>
            <a:noFill/>
          </a:ln>
        </p:spPr>
        <p:txBody>
          <a:bodyPr anchor="ctr">
            <a:noAutofit/>
          </a:bodyPr>
          <a:lstStyle>
            <a:lvl1pPr marL="45720" indent="0" algn="ctr">
              <a:buNone/>
              <a:defRPr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Condensed" panose="020B0502040204020203" pitchFamily="34" charset="0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GB" altLang="zh-CN"/>
              <a:t>1.1</a:t>
            </a:r>
            <a:endParaRPr lang="zh-CN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AF639D-97ED-6604-9D84-6A03E2AF8C2A}"/>
              </a:ext>
            </a:extLst>
          </p:cNvPr>
          <p:cNvSpPr/>
          <p:nvPr userDrawn="1"/>
        </p:nvSpPr>
        <p:spPr>
          <a:xfrm>
            <a:off x="8801100" y="321381"/>
            <a:ext cx="3069986" cy="546959"/>
          </a:xfrm>
          <a:prstGeom prst="rect">
            <a:avLst/>
          </a:prstGeom>
          <a:solidFill>
            <a:srgbClr val="D34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1200">
                <a:solidFill>
                  <a:schemeClr val="tx1"/>
                </a:solidFill>
                <a:latin typeface="+mj-lt"/>
                <a:ea typeface="+mj-ea"/>
              </a:rPr>
              <a:t>Social Media Big Data &amp; ChatGPT</a:t>
            </a:r>
          </a:p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1200">
                <a:solidFill>
                  <a:schemeClr val="tx1"/>
                </a:solidFill>
                <a:latin typeface="+mj-lt"/>
                <a:ea typeface="+mj-ea"/>
              </a:rPr>
              <a:t>Counter-urbanisation in China</a:t>
            </a:r>
            <a:endParaRPr lang="zh-CN" altLang="en-US" sz="1200">
              <a:solidFill>
                <a:schemeClr val="tx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3156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左右排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BDD6344-B214-4E4F-8768-90B109338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320674" y="972009"/>
            <a:ext cx="5637301" cy="5166854"/>
          </a:xfrm>
        </p:spPr>
        <p:txBody>
          <a:bodyPr/>
          <a:lstStyle>
            <a:lvl1pPr marL="388620" indent="-342900">
              <a:buFont typeface="Wingdings" panose="05000000000000000000" pitchFamily="2" charset="2"/>
              <a:buChar char="q"/>
              <a:defRPr>
                <a:latin typeface="+mj-ea"/>
                <a:ea typeface="+mj-ea"/>
              </a:defRPr>
            </a:lvl1pPr>
            <a:lvl2pPr marL="274320" indent="0">
              <a:lnSpc>
                <a:spcPct val="100000"/>
              </a:lnSpc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703CC8C6-1B3A-4AE7-844E-6EB568A88C6E}"/>
              </a:ext>
            </a:extLst>
          </p:cNvPr>
          <p:cNvSpPr>
            <a:spLocks noGrp="1"/>
          </p:cNvSpPr>
          <p:nvPr userDrawn="1">
            <p:ph sz="quarter" idx="16"/>
          </p:nvPr>
        </p:nvSpPr>
        <p:spPr>
          <a:xfrm>
            <a:off x="6161088" y="971270"/>
            <a:ext cx="5710238" cy="5167593"/>
          </a:xfrm>
        </p:spPr>
        <p:txBody>
          <a:bodyPr/>
          <a:lstStyle>
            <a:lvl1pPr marL="388620" indent="-342900">
              <a:buFont typeface="Wingdings" panose="05000000000000000000" pitchFamily="2" charset="2"/>
              <a:buChar char="q"/>
              <a:defRPr>
                <a:latin typeface="+mj-ea"/>
                <a:ea typeface="+mj-ea"/>
              </a:defRPr>
            </a:lvl1pPr>
            <a:lvl2pPr marL="274320" indent="0">
              <a:buFont typeface="Wingdings" panose="05000000000000000000" pitchFamily="2" charset="2"/>
              <a:buNone/>
              <a:defRPr lang="en-US" altLang="zh-CN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marL="274320" lvl="1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/>
              <a:t>Second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6726CF-C207-3368-B944-BBDBAFB02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39" y="222025"/>
            <a:ext cx="9224889" cy="65062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2B7993-A5D6-9DF3-C3BB-DEA5F37CA765}"/>
              </a:ext>
            </a:extLst>
          </p:cNvPr>
          <p:cNvGrpSpPr/>
          <p:nvPr userDrawn="1"/>
        </p:nvGrpSpPr>
        <p:grpSpPr>
          <a:xfrm>
            <a:off x="1103439" y="764627"/>
            <a:ext cx="7637790" cy="92057"/>
            <a:chOff x="1103439" y="916214"/>
            <a:chExt cx="4854536" cy="5851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C49A23D-E220-8B2E-C3C7-844E0F70CA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03439" y="974725"/>
              <a:ext cx="48545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24E4BB2-8272-E177-E1EE-918CFA9408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03439" y="916214"/>
              <a:ext cx="4854536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9">
            <a:extLst>
              <a:ext uri="{FF2B5EF4-FFF2-40B4-BE49-F238E27FC236}">
                <a16:creationId xmlns:a16="http://schemas.microsoft.com/office/drawing/2014/main" id="{1F953F88-8694-7BC9-4A04-BF322934C1B3}"/>
              </a:ext>
            </a:extLst>
          </p:cNvPr>
          <p:cNvSpPr/>
          <p:nvPr userDrawn="1"/>
        </p:nvSpPr>
        <p:spPr>
          <a:xfrm>
            <a:off x="417559" y="222025"/>
            <a:ext cx="545922" cy="6463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占位符 10">
            <a:extLst>
              <a:ext uri="{FF2B5EF4-FFF2-40B4-BE49-F238E27FC236}">
                <a16:creationId xmlns:a16="http://schemas.microsoft.com/office/drawing/2014/main" id="{C13F7E57-2A4D-9AB8-1348-9DD95D99A3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207" y="222025"/>
            <a:ext cx="893232" cy="646314"/>
          </a:xfrm>
          <a:noFill/>
          <a:ln>
            <a:noFill/>
          </a:ln>
        </p:spPr>
        <p:txBody>
          <a:bodyPr anchor="ctr">
            <a:noAutofit/>
          </a:bodyPr>
          <a:lstStyle>
            <a:lvl1pPr marL="45720" indent="0" algn="ctr">
              <a:buNone/>
              <a:defRPr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Condensed" panose="020B0502040204020203" pitchFamily="34" charset="0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GB" altLang="zh-CN"/>
              <a:t>1.1</a:t>
            </a:r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A55E22-E02D-2BD1-9FE9-86F414D78A3E}"/>
              </a:ext>
            </a:extLst>
          </p:cNvPr>
          <p:cNvSpPr/>
          <p:nvPr userDrawn="1"/>
        </p:nvSpPr>
        <p:spPr>
          <a:xfrm>
            <a:off x="8801100" y="321381"/>
            <a:ext cx="3069986" cy="546959"/>
          </a:xfrm>
          <a:prstGeom prst="rect">
            <a:avLst/>
          </a:prstGeom>
          <a:solidFill>
            <a:srgbClr val="D34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1200">
                <a:solidFill>
                  <a:schemeClr val="tx1"/>
                </a:solidFill>
                <a:latin typeface="+mj-lt"/>
                <a:ea typeface="+mj-ea"/>
              </a:rPr>
              <a:t>Social Media Big Data &amp; ChatGPT</a:t>
            </a:r>
          </a:p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1200">
                <a:solidFill>
                  <a:schemeClr val="tx1"/>
                </a:solidFill>
                <a:latin typeface="+mj-lt"/>
                <a:ea typeface="+mj-ea"/>
              </a:rPr>
              <a:t>Counter-urbanisation in China</a:t>
            </a:r>
            <a:endParaRPr lang="zh-CN" altLang="en-US" sz="1200">
              <a:solidFill>
                <a:schemeClr val="tx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2679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99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7B139ED-945E-4D48-90EC-F9170367CC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401E08-B821-006B-7485-45F8F27E8AAC}"/>
              </a:ext>
            </a:extLst>
          </p:cNvPr>
          <p:cNvSpPr>
            <a:spLocks noChangeAspect="1"/>
          </p:cNvSpPr>
          <p:nvPr userDrawn="1"/>
        </p:nvSpPr>
        <p:spPr>
          <a:xfrm>
            <a:off x="182880" y="261256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923862-B76C-11B0-C45F-B4EB66C44C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77105" b="8661"/>
          <a:stretch/>
        </p:blipFill>
        <p:spPr>
          <a:xfrm>
            <a:off x="11865971" y="6498123"/>
            <a:ext cx="324969" cy="3803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EC37F1D-4E4D-B074-305E-DF130AF16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2725" b="1143"/>
          <a:stretch/>
        </p:blipFill>
        <p:spPr>
          <a:xfrm>
            <a:off x="10852557" y="6498123"/>
            <a:ext cx="1013414" cy="38039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F83E27C-B43B-8030-62C6-0EBC9E9B0181}"/>
              </a:ext>
            </a:extLst>
          </p:cNvPr>
          <p:cNvSpPr txBox="1"/>
          <p:nvPr userDrawn="1"/>
        </p:nvSpPr>
        <p:spPr>
          <a:xfrm>
            <a:off x="7579354" y="6595943"/>
            <a:ext cx="40373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Centre for Rural Economy, </a:t>
            </a:r>
            <a:r>
              <a:rPr lang="en-GB" sz="140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SNES</a:t>
            </a: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6A2F9CB5-2A25-14AC-619C-6A1A2E1A26C8}"/>
              </a:ext>
            </a:extLst>
          </p:cNvPr>
          <p:cNvSpPr txBox="1">
            <a:spLocks/>
          </p:cNvSpPr>
          <p:nvPr userDrawn="1"/>
        </p:nvSpPr>
        <p:spPr>
          <a:xfrm>
            <a:off x="1460646" y="6633556"/>
            <a:ext cx="4037376" cy="224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>
                <a:solidFill>
                  <a:srgbClr val="DF6C5D"/>
                </a:solidFill>
              </a:rPr>
              <a:t>Track 11 | EMERGING TECHNOLOGIES , 8 July 2025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927785A-D1B5-A056-1D57-6285CBD6CE7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87222" y="6628082"/>
            <a:ext cx="728400" cy="23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806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3" r:id="rId1"/>
    <p:sldLayoutId id="2147484089" r:id="rId2"/>
    <p:sldLayoutId id="2147484090" r:id="rId3"/>
    <p:sldLayoutId id="2147484091" r:id="rId4"/>
    <p:sldLayoutId id="2147484092" r:id="rId5"/>
    <p:sldLayoutId id="2147484071" r:id="rId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42.png"/><Relationship Id="rId7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10" Type="http://schemas.openxmlformats.org/officeDocument/2006/relationships/image" Target="../media/image19.sv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svg"/><Relationship Id="rId10" Type="http://schemas.openxmlformats.org/officeDocument/2006/relationships/image" Target="../media/image15.svg"/><Relationship Id="rId19" Type="http://schemas.openxmlformats.org/officeDocument/2006/relationships/image" Target="../media/image24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lumMod val="95000"/>
              <a:lumOff val="5000"/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551A8B-14CD-4831-8952-597362923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326" y="1318591"/>
            <a:ext cx="5882201" cy="42208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kumimoji="0" lang="en-GB" sz="4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Using Social Media </a:t>
            </a:r>
            <a:r>
              <a:rPr kumimoji="0" lang="en-GB" sz="4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Big Data </a:t>
            </a:r>
            <a:r>
              <a:rPr kumimoji="0" lang="en-GB" sz="4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and </a:t>
            </a:r>
            <a:r>
              <a:rPr kumimoji="0" lang="en-GB" sz="4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ChatGPT</a:t>
            </a:r>
            <a:r>
              <a:rPr kumimoji="0" lang="en-GB" sz="4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br>
              <a:rPr kumimoji="0" lang="en-GB" sz="4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for Identifying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Counter-urbanisation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Hot Spots in China</a:t>
            </a:r>
            <a:endParaRPr lang="en-GB" sz="4200" u="sng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486081-8F55-4E45-BCF3-2703F253E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668" y="804334"/>
            <a:ext cx="3376499" cy="5249332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Jian Chen</a:t>
            </a:r>
          </a:p>
          <a:p>
            <a:pPr marL="0" marR="0" lvl="0" indent="0" algn="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600">
                <a:solidFill>
                  <a:schemeClr val="tx1"/>
                </a:solidFill>
                <a:latin typeface="Calibri" panose="020F0502020204030204"/>
              </a:rPr>
              <a:t>J.Chen115@newcastle.ac.uk</a:t>
            </a:r>
            <a:endParaRPr kumimoji="0" lang="en-GB" sz="16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Supervisors &amp; co-authors: </a:t>
            </a:r>
          </a:p>
          <a:p>
            <a:pPr marL="0" marR="0" lvl="0" indent="0" algn="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Menelaos Gkartzios, Guy Garrod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33CA95-BD10-A14E-216F-06A0B9885242}"/>
              </a:ext>
            </a:extLst>
          </p:cNvPr>
          <p:cNvGrpSpPr/>
          <p:nvPr/>
        </p:nvGrpSpPr>
        <p:grpSpPr>
          <a:xfrm>
            <a:off x="10882064" y="6488925"/>
            <a:ext cx="1318008" cy="380398"/>
            <a:chOff x="2921874" y="4502742"/>
            <a:chExt cx="1318008" cy="3803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6D3268-9386-F55F-FF5D-7C0110A45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7105" b="8661"/>
            <a:stretch/>
          </p:blipFill>
          <p:spPr>
            <a:xfrm>
              <a:off x="3914913" y="4502742"/>
              <a:ext cx="324969" cy="3803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FDCBCC-089F-5FAA-73B7-4F6F077B7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725" b="1143"/>
            <a:stretch/>
          </p:blipFill>
          <p:spPr>
            <a:xfrm>
              <a:off x="2921874" y="4502742"/>
              <a:ext cx="1001205" cy="37581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5ED4B2-2C10-52A6-27C5-D5DBD35F1916}"/>
              </a:ext>
            </a:extLst>
          </p:cNvPr>
          <p:cNvSpPr txBox="1"/>
          <p:nvPr/>
        </p:nvSpPr>
        <p:spPr>
          <a:xfrm>
            <a:off x="7503882" y="6566577"/>
            <a:ext cx="3393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>
                <a:latin typeface="Arial Black" panose="020B0A04020102020204" pitchFamily="34" charset="0"/>
                <a:ea typeface="Verdana" panose="020B0604030504040204" pitchFamily="34" charset="0"/>
              </a:rPr>
              <a:t>Centre for Rural Economy, SNES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B32618D-8EB2-4036-2EB9-A128028CDAF8}"/>
              </a:ext>
            </a:extLst>
          </p:cNvPr>
          <p:cNvSpPr txBox="1">
            <a:spLocks/>
          </p:cNvSpPr>
          <p:nvPr/>
        </p:nvSpPr>
        <p:spPr>
          <a:xfrm>
            <a:off x="5051747" y="5072231"/>
            <a:ext cx="5694716" cy="224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1600" b="1">
                <a:solidFill>
                  <a:srgbClr val="D34817"/>
                </a:solidFill>
              </a:rPr>
              <a:t>AESOP</a:t>
            </a:r>
            <a:r>
              <a:rPr lang="en-GB" altLang="zh-CN" sz="1600">
                <a:solidFill>
                  <a:schemeClr val="accent1">
                    <a:lumMod val="60000"/>
                    <a:lumOff val="40000"/>
                  </a:schemeClr>
                </a:solidFill>
              </a:rPr>
              <a:t> Track 11 | EMERGING TECHNOLOGIES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C496F7C-EDD8-EA1E-AE81-60336DC52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955" y="5411215"/>
            <a:ext cx="1686426" cy="66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8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03"/>
    </mc:Choice>
    <mc:Fallback>
      <p:transition spd="slow" advTm="1590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4C26E90-00BD-84FD-F5CD-8F60FB7DB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73" name="Content Placeholder 1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6CE8CFB-87FA-9488-D58F-F1955F52E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2" y="790325"/>
            <a:ext cx="8158655" cy="544518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66DC1799-9A55-A746-70CE-3E3C43F5D3A9}"/>
              </a:ext>
            </a:extLst>
          </p:cNvPr>
          <p:cNvSpPr/>
          <p:nvPr/>
        </p:nvSpPr>
        <p:spPr>
          <a:xfrm>
            <a:off x="8781861" y="4698749"/>
            <a:ext cx="425513" cy="235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DAFCBC7B-E6F6-5B4B-D35D-169556256789}"/>
              </a:ext>
            </a:extLst>
          </p:cNvPr>
          <p:cNvSpPr/>
          <p:nvPr/>
        </p:nvSpPr>
        <p:spPr>
          <a:xfrm>
            <a:off x="156563" y="0"/>
            <a:ext cx="2076207" cy="61939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E3DF0D81-C927-1D25-5500-78C19627AAAE}"/>
              </a:ext>
            </a:extLst>
          </p:cNvPr>
          <p:cNvSpPr txBox="1">
            <a:spLocks/>
          </p:cNvSpPr>
          <p:nvPr/>
        </p:nvSpPr>
        <p:spPr>
          <a:xfrm>
            <a:off x="137570" y="122155"/>
            <a:ext cx="2884253" cy="516685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  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BE6A967-CCEA-63C1-5533-ADECADA96215}"/>
              </a:ext>
            </a:extLst>
          </p:cNvPr>
          <p:cNvSpPr/>
          <p:nvPr/>
        </p:nvSpPr>
        <p:spPr>
          <a:xfrm>
            <a:off x="467902" y="799549"/>
            <a:ext cx="8182345" cy="5435963"/>
          </a:xfrm>
          <a:prstGeom prst="rect">
            <a:avLst/>
          </a:prstGeom>
          <a:solidFill>
            <a:schemeClr val="accent5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Font typeface="Wingdings 3" charset="2"/>
              <a:buNone/>
            </a:pPr>
            <a:endParaRPr lang="en-GB" dirty="0"/>
          </a:p>
          <a:p>
            <a:pPr marL="45720" indent="0">
              <a:buFont typeface="Wingdings 3" charset="2"/>
              <a:buNone/>
            </a:pPr>
            <a:endParaRPr lang="en-GB" dirty="0"/>
          </a:p>
          <a:p>
            <a:pPr marL="45720" indent="0">
              <a:buFont typeface="Wingdings 3" charset="2"/>
              <a:buNone/>
            </a:pPr>
            <a:endParaRPr lang="en-GB" dirty="0"/>
          </a:p>
          <a:p>
            <a:pPr marL="45720" indent="0">
              <a:buFont typeface="Wingdings 3" charset="2"/>
              <a:buNone/>
            </a:pPr>
            <a:endParaRPr lang="en-GB" dirty="0"/>
          </a:p>
          <a:p>
            <a:pPr marL="45720" indent="0">
              <a:buFont typeface="Wingdings 3" charset="2"/>
              <a:buNone/>
            </a:pPr>
            <a:r>
              <a:rPr lang="en-GB" dirty="0"/>
              <a:t>A Chinese social media platform </a:t>
            </a:r>
            <a:r>
              <a:rPr lang="en-GB" dirty="0">
                <a:solidFill>
                  <a:srgbClr val="FFFF00"/>
                </a:solidFill>
              </a:rPr>
              <a:t>like Instagram </a:t>
            </a:r>
            <a:r>
              <a:rPr lang="en-GB" dirty="0">
                <a:solidFill>
                  <a:schemeClr val="tx1"/>
                </a:solidFill>
              </a:rPr>
              <a:t>where specific users share their experience renting houses in rural areas or moving back to home villages</a:t>
            </a:r>
          </a:p>
          <a:p>
            <a:pPr marL="45720" indent="0">
              <a:buFont typeface="Wingdings 3" charset="2"/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45720" indent="0">
              <a:buFont typeface="Wingdings 3" charset="2"/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45720"/>
            <a:r>
              <a:rPr lang="en-GB" sz="18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</a:t>
            </a:r>
            <a:r>
              <a:rPr lang="en-GB" sz="1800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web crawler </a:t>
            </a:r>
            <a:r>
              <a:rPr lang="en-GB" sz="18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was developed to collect all these ‘big data’</a:t>
            </a:r>
          </a:p>
          <a:p>
            <a:pPr marL="45720"/>
            <a:r>
              <a:rPr lang="en-GB" sz="1600" dirty="0"/>
              <a:t>following the anti-crawler restrictions of </a:t>
            </a:r>
            <a:r>
              <a:rPr lang="en-GB" sz="1600" dirty="0" err="1"/>
              <a:t>RedNote</a:t>
            </a:r>
            <a:r>
              <a:rPr lang="en-GB" sz="1600" dirty="0"/>
              <a:t> platform</a:t>
            </a: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E141A28B-BDB4-2992-74D2-2F6EEC286CC6}"/>
              </a:ext>
            </a:extLst>
          </p:cNvPr>
          <p:cNvSpPr/>
          <p:nvPr/>
        </p:nvSpPr>
        <p:spPr>
          <a:xfrm>
            <a:off x="1344466" y="2389279"/>
            <a:ext cx="2213702" cy="812712"/>
          </a:xfrm>
          <a:prstGeom prst="rect">
            <a:avLst/>
          </a:prstGeom>
          <a:gradFill flip="none" rotWithShape="1">
            <a:gsLst>
              <a:gs pos="3000">
                <a:schemeClr val="tx1"/>
              </a:gs>
              <a:gs pos="100000">
                <a:schemeClr val="tx1">
                  <a:alpha val="43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6BD7D2CF-7C9A-7E37-0CC5-C73ED990CC30}"/>
              </a:ext>
            </a:extLst>
          </p:cNvPr>
          <p:cNvGrpSpPr/>
          <p:nvPr/>
        </p:nvGrpSpPr>
        <p:grpSpPr>
          <a:xfrm>
            <a:off x="619664" y="2389279"/>
            <a:ext cx="2934805" cy="812712"/>
            <a:chOff x="1611542" y="405665"/>
            <a:chExt cx="3054714" cy="766005"/>
          </a:xfrm>
        </p:grpSpPr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6B78089F-C91F-A47A-F825-CE48A43FD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1542" y="405665"/>
              <a:ext cx="784408" cy="766005"/>
            </a:xfrm>
            <a:prstGeom prst="rect">
              <a:avLst/>
            </a:prstGeom>
          </p:spPr>
        </p:pic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5CFA5015-57A9-4E4B-2B55-231F9826BCAC}"/>
                </a:ext>
              </a:extLst>
            </p:cNvPr>
            <p:cNvSpPr txBox="1"/>
            <p:nvPr/>
          </p:nvSpPr>
          <p:spPr>
            <a:xfrm>
              <a:off x="2362108" y="434725"/>
              <a:ext cx="2304148" cy="6672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4000" err="1">
                  <a:solidFill>
                    <a:srgbClr val="FF2442"/>
                  </a:solidFill>
                </a:rPr>
                <a:t>RedNote</a:t>
              </a:r>
              <a:endParaRPr lang="en-GB" sz="4000">
                <a:solidFill>
                  <a:srgbClr val="FF2442"/>
                </a:solidFill>
              </a:endParaRPr>
            </a:p>
          </p:txBody>
        </p:sp>
      </p:grpSp>
      <p:sp>
        <p:nvSpPr>
          <p:cNvPr id="269" name="Rectangle 268">
            <a:extLst>
              <a:ext uri="{FF2B5EF4-FFF2-40B4-BE49-F238E27FC236}">
                <a16:creationId xmlns:a16="http://schemas.microsoft.com/office/drawing/2014/main" id="{91658BE6-ADE6-2969-2600-0C156162CFF1}"/>
              </a:ext>
            </a:extLst>
          </p:cNvPr>
          <p:cNvSpPr/>
          <p:nvPr/>
        </p:nvSpPr>
        <p:spPr>
          <a:xfrm>
            <a:off x="8781861" y="1104352"/>
            <a:ext cx="2942236" cy="37120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Details:</a:t>
            </a:r>
          </a:p>
          <a:p>
            <a:pPr algn="ctr"/>
            <a:r>
              <a:rPr lang="en-GB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Rural relocation</a:t>
            </a:r>
          </a:p>
          <a:p>
            <a:pPr algn="ctr"/>
            <a:r>
              <a:rPr lang="en-GB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House renting</a:t>
            </a:r>
          </a:p>
          <a:p>
            <a:pPr algn="ctr"/>
            <a:r>
              <a:rPr lang="en-GB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House refurbishment</a:t>
            </a:r>
          </a:p>
          <a:p>
            <a:pPr algn="ctr"/>
            <a:r>
              <a:rPr lang="en-GB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Rural life</a:t>
            </a:r>
          </a:p>
          <a:p>
            <a:pPr algn="ctr"/>
            <a:r>
              <a:rPr lang="en-GB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Difficulties</a:t>
            </a:r>
          </a:p>
          <a:p>
            <a:pPr algn="ctr"/>
            <a:r>
              <a:rPr lang="en-GB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Satisfactions</a:t>
            </a:r>
          </a:p>
          <a:p>
            <a:pPr algn="ctr"/>
            <a:r>
              <a:rPr lang="en-GB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……</a:t>
            </a:r>
          </a:p>
          <a:p>
            <a:pPr algn="ctr"/>
            <a:endParaRPr lang="en-GB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B8B1DF61-B008-848F-8ED9-FA333976518D}"/>
              </a:ext>
            </a:extLst>
          </p:cNvPr>
          <p:cNvSpPr/>
          <p:nvPr/>
        </p:nvSpPr>
        <p:spPr>
          <a:xfrm>
            <a:off x="8781860" y="799549"/>
            <a:ext cx="2942235" cy="2306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Title</a:t>
            </a: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EF1722A1-B842-407E-78A8-7023D66F373A}"/>
              </a:ext>
            </a:extLst>
          </p:cNvPr>
          <p:cNvSpPr/>
          <p:nvPr/>
        </p:nvSpPr>
        <p:spPr>
          <a:xfrm>
            <a:off x="8781860" y="4934139"/>
            <a:ext cx="2942235" cy="2306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Post Date &amp; IP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A548E1CF-2B09-873D-B420-FB87B9868455}"/>
              </a:ext>
            </a:extLst>
          </p:cNvPr>
          <p:cNvSpPr/>
          <p:nvPr/>
        </p:nvSpPr>
        <p:spPr>
          <a:xfrm>
            <a:off x="8781859" y="5603712"/>
            <a:ext cx="2942235" cy="631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Comments &amp; Replies</a:t>
            </a:r>
          </a:p>
        </p:txBody>
      </p:sp>
    </p:spTree>
    <p:extLst>
      <p:ext uri="{BB962C8B-B14F-4D97-AF65-F5344CB8AC3E}">
        <p14:creationId xmlns:p14="http://schemas.microsoft.com/office/powerpoint/2010/main" val="425452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63"/>
    </mc:Choice>
    <mc:Fallback>
      <p:transition spd="slow" advTm="3726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E2C1CC-DF8B-2B89-1CB6-A8102459A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674" y="1234559"/>
            <a:ext cx="11575579" cy="458439"/>
          </a:xfrm>
        </p:spPr>
        <p:txBody>
          <a:bodyPr>
            <a:normAutofit fontScale="92500" lnSpcReduction="10000"/>
          </a:bodyPr>
          <a:lstStyle/>
          <a:p>
            <a:r>
              <a:rPr lang="en-GB" sz="2800" b="1">
                <a:solidFill>
                  <a:srgbClr val="FFFF00"/>
                </a:solidFill>
              </a:rPr>
              <a:t>668</a:t>
            </a:r>
            <a:r>
              <a:rPr lang="en-GB"/>
              <a:t> relevant posts requiring at least </a:t>
            </a:r>
            <a:r>
              <a:rPr lang="en-GB">
                <a:solidFill>
                  <a:srgbClr val="FFFF00"/>
                </a:solidFill>
              </a:rPr>
              <a:t>half a month</a:t>
            </a:r>
            <a:r>
              <a:rPr lang="en-GB"/>
              <a:t> </a:t>
            </a:r>
            <a:r>
              <a:rPr lang="en-GB">
                <a:solidFill>
                  <a:srgbClr val="FFFF00"/>
                </a:solidFill>
              </a:rPr>
              <a:t>labouring coding work by HUMAN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78D6D9B-FF65-4AF1-867E-44BA0D77A1F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06758" y="1882661"/>
            <a:ext cx="11178483" cy="4409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04A70B-E6AA-8562-EE1C-495E01890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AI-based processing methods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08D0D-2FAF-2756-3B3B-27D909F1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59752D-1F22-0D59-2E14-B431C8CB0BD2}"/>
              </a:ext>
            </a:extLst>
          </p:cNvPr>
          <p:cNvSpPr/>
          <p:nvPr/>
        </p:nvSpPr>
        <p:spPr>
          <a:xfrm>
            <a:off x="8075691" y="2453489"/>
            <a:ext cx="1520982" cy="14666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27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21"/>
    </mc:Choice>
    <mc:Fallback>
      <p:transition spd="slow" advTm="1862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nsk, Belarus - 03-27-2023. OpenAI and ChatGPT logo. artifical chatbot ...">
            <a:extLst>
              <a:ext uri="{FF2B5EF4-FFF2-40B4-BE49-F238E27FC236}">
                <a16:creationId xmlns:a16="http://schemas.microsoft.com/office/drawing/2014/main" id="{B8128D86-84EE-03F3-FEA8-A86D4C90E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9"/>
          <a:stretch/>
        </p:blipFill>
        <p:spPr bwMode="auto">
          <a:xfrm>
            <a:off x="9418143" y="3920341"/>
            <a:ext cx="2067710" cy="149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2B1F46-D9D9-1DC4-8B74-459234286F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674" y="972009"/>
            <a:ext cx="6880226" cy="5166854"/>
          </a:xfrm>
        </p:spPr>
        <p:txBody>
          <a:bodyPr/>
          <a:lstStyle/>
          <a:p>
            <a:r>
              <a:rPr lang="en-GB">
                <a:solidFill>
                  <a:srgbClr val="FFFF00"/>
                </a:solidFill>
              </a:rPr>
              <a:t>Provided</a:t>
            </a:r>
            <a:r>
              <a:rPr lang="en-GB"/>
              <a:t> 4-step </a:t>
            </a:r>
            <a:r>
              <a:rPr lang="en-GB">
                <a:solidFill>
                  <a:srgbClr val="FFFF00"/>
                </a:solidFill>
              </a:rPr>
              <a:t>scripts</a:t>
            </a:r>
            <a:r>
              <a:rPr lang="en-GB"/>
              <a:t> for Batch API in </a:t>
            </a:r>
            <a:r>
              <a:rPr lang="en-GB" b="1">
                <a:solidFill>
                  <a:srgbClr val="FFFF00"/>
                </a:solidFill>
              </a:rPr>
              <a:t>ChatGPT</a:t>
            </a:r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02522A-31FD-5962-3AB5-868982C46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AI-based processing methods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14648-6FD9-B75F-9AD6-D21270196E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EF9F71-D8F8-F826-D59C-7318FEEA3239}"/>
              </a:ext>
            </a:extLst>
          </p:cNvPr>
          <p:cNvSpPr/>
          <p:nvPr/>
        </p:nvSpPr>
        <p:spPr>
          <a:xfrm>
            <a:off x="8033295" y="2443431"/>
            <a:ext cx="805758" cy="80575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8F4DCA-95A3-68D4-347E-D5EB624DF489}"/>
              </a:ext>
            </a:extLst>
          </p:cNvPr>
          <p:cNvSpPr/>
          <p:nvPr/>
        </p:nvSpPr>
        <p:spPr>
          <a:xfrm>
            <a:off x="8033295" y="4427145"/>
            <a:ext cx="805758" cy="80575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919DD4-6F77-6ABC-7A83-FF1D13A95933}"/>
              </a:ext>
            </a:extLst>
          </p:cNvPr>
          <p:cNvSpPr txBox="1"/>
          <p:nvPr/>
        </p:nvSpPr>
        <p:spPr>
          <a:xfrm>
            <a:off x="9191343" y="2338478"/>
            <a:ext cx="2533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AB2400"/>
                </a:solidFill>
              </a:rPr>
              <a:t>Clicks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9A4AB-2FDE-03D0-B465-4C50E3AD498F}"/>
              </a:ext>
            </a:extLst>
          </p:cNvPr>
          <p:cNvSpPr txBox="1"/>
          <p:nvPr/>
        </p:nvSpPr>
        <p:spPr>
          <a:xfrm>
            <a:off x="9191343" y="4253454"/>
            <a:ext cx="669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>
                <a:solidFill>
                  <a:srgbClr val="AB2400"/>
                </a:solidFill>
              </a:rPr>
              <a:t>£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BBDC82-7FF6-2C6A-C872-B478EF0583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15" t="14116" r="41844" b="7462"/>
          <a:stretch/>
        </p:blipFill>
        <p:spPr>
          <a:xfrm>
            <a:off x="416458" y="1330859"/>
            <a:ext cx="6673997" cy="517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8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87"/>
    </mc:Choice>
    <mc:Fallback>
      <p:transition spd="slow" advTm="3298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26478C1-736B-86D7-161A-125DCD216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AI-based processing methods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FFF20C-0BEC-8201-33E8-0FF031FE60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Data Cleaning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866EC8-3EB0-1542-5A47-DF8116AA01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D474385-F7A8-D03E-1716-900355D34E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374637"/>
              </p:ext>
            </p:extLst>
          </p:nvPr>
        </p:nvGraphicFramePr>
        <p:xfrm>
          <a:off x="436559" y="967695"/>
          <a:ext cx="11434527" cy="550743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985488">
                  <a:extLst>
                    <a:ext uri="{9D8B030D-6E8A-4147-A177-3AD203B41FA5}">
                      <a16:colId xmlns:a16="http://schemas.microsoft.com/office/drawing/2014/main" val="4128852443"/>
                    </a:ext>
                  </a:extLst>
                </a:gridCol>
                <a:gridCol w="2654822">
                  <a:extLst>
                    <a:ext uri="{9D8B030D-6E8A-4147-A177-3AD203B41FA5}">
                      <a16:colId xmlns:a16="http://schemas.microsoft.com/office/drawing/2014/main" val="2854387704"/>
                    </a:ext>
                  </a:extLst>
                </a:gridCol>
                <a:gridCol w="2725093">
                  <a:extLst>
                    <a:ext uri="{9D8B030D-6E8A-4147-A177-3AD203B41FA5}">
                      <a16:colId xmlns:a16="http://schemas.microsoft.com/office/drawing/2014/main" val="3815567845"/>
                    </a:ext>
                  </a:extLst>
                </a:gridCol>
                <a:gridCol w="3069124">
                  <a:extLst>
                    <a:ext uri="{9D8B030D-6E8A-4147-A177-3AD203B41FA5}">
                      <a16:colId xmlns:a16="http://schemas.microsoft.com/office/drawing/2014/main" val="4200475954"/>
                    </a:ext>
                  </a:extLst>
                </a:gridCol>
              </a:tblGrid>
              <a:tr h="118493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100">
                          <a:effectLst/>
                        </a:rPr>
                        <a:t>Criteria</a:t>
                      </a:r>
                      <a:endParaRPr lang="en-GB" sz="9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100">
                          <a:effectLst/>
                        </a:rPr>
                        <a:t>Method</a:t>
                      </a:r>
                      <a:endParaRPr lang="en-GB" sz="9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00">
                          <a:solidFill>
                            <a:schemeClr val="bg1"/>
                          </a:solidFill>
                          <a:effectLst/>
                        </a:rPr>
                        <a:t>Processed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00">
                          <a:solidFill>
                            <a:schemeClr val="bg1"/>
                          </a:solidFill>
                          <a:effectLst/>
                        </a:rPr>
                        <a:t>/posts</a:t>
                      </a:r>
                      <a:endParaRPr lang="en-GB" sz="16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00">
                          <a:solidFill>
                            <a:schemeClr val="bg1"/>
                          </a:solidFill>
                          <a:effectLst/>
                        </a:rPr>
                        <a:t>Remain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00">
                          <a:solidFill>
                            <a:schemeClr val="bg1"/>
                          </a:solidFill>
                          <a:effectLst/>
                        </a:rPr>
                        <a:t>/posts (668)</a:t>
                      </a:r>
                      <a:endParaRPr lang="en-GB" sz="16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546077"/>
                  </a:ext>
                </a:extLst>
              </a:tr>
              <a:tr h="2834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</a:rPr>
                        <a:t>Not in China</a:t>
                      </a:r>
                      <a:endParaRPr lang="en-GB" sz="12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100">
                          <a:effectLst/>
                        </a:rPr>
                        <a:t>Human (post IP)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100">
                          <a:effectLst/>
                        </a:rPr>
                        <a:t>ChatGPT (content)</a:t>
                      </a:r>
                      <a:endParaRPr lang="en-GB" sz="9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16 (excluded)</a:t>
                      </a:r>
                      <a:endParaRPr lang="en-GB" sz="14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652</a:t>
                      </a:r>
                      <a:endParaRPr lang="en-GB" sz="14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881482"/>
                  </a:ext>
                </a:extLst>
              </a:tr>
              <a:tr h="4739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</a:rPr>
                        <a:t>Not relevant</a:t>
                      </a:r>
                      <a:endParaRPr lang="en-GB" sz="12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100">
                          <a:effectLst/>
                        </a:rPr>
                        <a:t>ChatGPT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100">
                          <a:effectLst/>
                        </a:rPr>
                        <a:t>Human (</a:t>
                      </a:r>
                      <a:r>
                        <a:rPr lang="en-GB" sz="900" kern="100" err="1">
                          <a:effectLst/>
                        </a:rPr>
                        <a:t>occassionaly</a:t>
                      </a:r>
                      <a:r>
                        <a:rPr lang="en-GB" sz="900" kern="100">
                          <a:effectLst/>
                        </a:rPr>
                        <a:t>)</a:t>
                      </a:r>
                      <a:endParaRPr lang="en-GB" sz="9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189 (excluded)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35 (excluded)</a:t>
                      </a:r>
                      <a:endParaRPr lang="en-GB" sz="14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463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428</a:t>
                      </a:r>
                      <a:endParaRPr lang="en-GB" sz="14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73920"/>
                  </a:ext>
                </a:extLst>
              </a:tr>
              <a:tr h="5924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</a:rPr>
                        <a:t>House location</a:t>
                      </a:r>
                      <a:endParaRPr lang="en-GB" sz="12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100">
                          <a:effectLst/>
                        </a:rPr>
                        <a:t>Unspecified house location (e.g. ‘</a:t>
                      </a:r>
                      <a:r>
                        <a:rPr lang="zh-CN" sz="900" kern="100">
                          <a:effectLst/>
                        </a:rPr>
                        <a:t>村子</a:t>
                      </a:r>
                      <a:r>
                        <a:rPr lang="en-GB" sz="900" kern="100">
                          <a:effectLst/>
                        </a:rPr>
                        <a:t>(a village)’, ‘</a:t>
                      </a:r>
                      <a:r>
                        <a:rPr lang="zh-CN" sz="900" kern="100">
                          <a:effectLst/>
                        </a:rPr>
                        <a:t>县城</a:t>
                      </a:r>
                      <a:r>
                        <a:rPr lang="en-GB" sz="900" kern="100">
                          <a:effectLst/>
                        </a:rPr>
                        <a:t> (a county)’, ‘</a:t>
                      </a:r>
                      <a:r>
                        <a:rPr lang="zh-CN" sz="900" kern="100">
                          <a:effectLst/>
                        </a:rPr>
                        <a:t>老家</a:t>
                      </a:r>
                      <a:r>
                        <a:rPr lang="en-GB" sz="900" kern="100">
                          <a:effectLst/>
                        </a:rPr>
                        <a:t>(hometown)’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100">
                          <a:effectLst/>
                        </a:rPr>
                        <a:t>Unclear house location (e.g. only has town or village name)</a:t>
                      </a:r>
                      <a:endParaRPr lang="en-GB" sz="9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175 (update)</a:t>
                      </a:r>
                      <a:endParaRPr lang="en-GB" sz="14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428</a:t>
                      </a:r>
                      <a:endParaRPr lang="en-GB" sz="14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296800"/>
                  </a:ext>
                </a:extLst>
              </a:tr>
              <a:tr h="5668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</a:rPr>
                        <a:t>Occasional corrections</a:t>
                      </a:r>
                      <a:endParaRPr lang="en-GB" sz="12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100">
                          <a:effectLst/>
                        </a:rPr>
                        <a:t>Human (after ChatGPT):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100">
                          <a:effectLst/>
                        </a:rPr>
                        <a:t>Blank poster type update (14)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100">
                          <a:effectLst/>
                        </a:rPr>
                        <a:t>Poster type (8)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100">
                          <a:effectLst/>
                        </a:rPr>
                        <a:t>Employment status (5)</a:t>
                      </a:r>
                      <a:endParaRPr lang="en-GB" sz="9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27 (updated)</a:t>
                      </a:r>
                      <a:endParaRPr lang="en-GB" sz="14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428</a:t>
                      </a:r>
                      <a:endParaRPr lang="en-GB" sz="14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74686"/>
                  </a:ext>
                </a:extLst>
              </a:tr>
              <a:tr h="13034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</a:rPr>
                        <a:t>Rural incomers: tenants, tenants (subletting), returnees</a:t>
                      </a:r>
                      <a:endParaRPr lang="en-GB" sz="12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100">
                          <a:effectLst/>
                        </a:rPr>
                        <a:t>Human (after ChatGPT):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100">
                          <a:effectLst/>
                        </a:rPr>
                        <a:t>filtered by poster types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100">
                          <a:effectLst/>
                        </a:rPr>
                        <a:t>merged posts by the same poster</a:t>
                      </a:r>
                      <a:endParaRPr lang="en-GB" sz="9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66 (returnees)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142 (tenants)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28 (merged into 14)</a:t>
                      </a:r>
                      <a:endParaRPr lang="en-GB" sz="14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208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(posters)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222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(posts)</a:t>
                      </a:r>
                      <a:endParaRPr lang="en-GB" sz="14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550578"/>
                  </a:ext>
                </a:extLst>
              </a:tr>
              <a:tr h="11022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</a:rPr>
                        <a:t>Mapping rural incomers: tenants, tenants (subletting), returnees</a:t>
                      </a:r>
                      <a:endParaRPr lang="en-GB" sz="12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100">
                          <a:effectLst/>
                        </a:rPr>
                        <a:t>Human (after ChatGPT): excluded posts without location information, categorised the precision of house location into three levels</a:t>
                      </a:r>
                      <a:endParaRPr lang="en-GB" sz="9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58 (excluded)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26 (Province level)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74 (City level)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50 (Village level)</a:t>
                      </a:r>
                      <a:endParaRPr lang="en-GB" sz="14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150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00">
                          <a:solidFill>
                            <a:schemeClr val="bg1"/>
                          </a:solidFill>
                          <a:effectLst/>
                        </a:rPr>
                        <a:t>(posters)</a:t>
                      </a:r>
                      <a:endParaRPr lang="en-GB" sz="14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638" marR="4163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42694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7523773-4040-4432-3FF6-C92CFB7A89F9}"/>
              </a:ext>
            </a:extLst>
          </p:cNvPr>
          <p:cNvSpPr/>
          <p:nvPr/>
        </p:nvSpPr>
        <p:spPr>
          <a:xfrm>
            <a:off x="436559" y="5433105"/>
            <a:ext cx="11434527" cy="1042022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4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10"/>
    </mc:Choice>
    <mc:Fallback>
      <p:transition spd="slow" advTm="2781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1D845-90AE-8EDB-6238-4C74ED4CF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AI-based processing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FB0D1-1066-382C-978D-A48AA1CBBC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Graphic 6" descr="Document outline">
            <a:extLst>
              <a:ext uri="{FF2B5EF4-FFF2-40B4-BE49-F238E27FC236}">
                <a16:creationId xmlns:a16="http://schemas.microsoft.com/office/drawing/2014/main" id="{AFCFA0CC-2AB4-DD5E-8D86-DC48EF8FB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1476" y="2189992"/>
            <a:ext cx="1483109" cy="14831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4BF07B-CEF7-6B84-93A3-6F87068FCE50}"/>
              </a:ext>
            </a:extLst>
          </p:cNvPr>
          <p:cNvSpPr txBox="1"/>
          <p:nvPr/>
        </p:nvSpPr>
        <p:spPr>
          <a:xfrm>
            <a:off x="849330" y="3673101"/>
            <a:ext cx="2859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Rough Address</a:t>
            </a:r>
          </a:p>
        </p:txBody>
      </p:sp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id="{5900CA4C-6B88-7750-7AC1-F8BEF95A1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3241" y="2032131"/>
            <a:ext cx="1798830" cy="17988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101CD9-F9E9-931F-DF5A-0AD95778AF1E}"/>
              </a:ext>
            </a:extLst>
          </p:cNvPr>
          <p:cNvSpPr txBox="1"/>
          <p:nvPr/>
        </p:nvSpPr>
        <p:spPr>
          <a:xfrm>
            <a:off x="4921697" y="3673101"/>
            <a:ext cx="2348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Coordinates</a:t>
            </a:r>
          </a:p>
        </p:txBody>
      </p:sp>
      <p:pic>
        <p:nvPicPr>
          <p:cNvPr id="1026" name="Picture 2" descr="ONEGEO Blog">
            <a:extLst>
              <a:ext uri="{FF2B5EF4-FFF2-40B4-BE49-F238E27FC236}">
                <a16:creationId xmlns:a16="http://schemas.microsoft.com/office/drawing/2014/main" id="{35CDC094-2606-32A8-AEA5-3F3DA0878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7" t="11151" r="24513" b="31403"/>
          <a:stretch/>
        </p:blipFill>
        <p:spPr bwMode="auto">
          <a:xfrm>
            <a:off x="9541746" y="2357385"/>
            <a:ext cx="1073710" cy="120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59F11C-AAB3-7ED8-0CCE-3EE13974CE1C}"/>
              </a:ext>
            </a:extLst>
          </p:cNvPr>
          <p:cNvSpPr txBox="1"/>
          <p:nvPr/>
        </p:nvSpPr>
        <p:spPr>
          <a:xfrm>
            <a:off x="8687187" y="3673101"/>
            <a:ext cx="278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ArcGIS Pro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015C898-F1E4-79B9-B70C-82138CC8659A}"/>
              </a:ext>
            </a:extLst>
          </p:cNvPr>
          <p:cNvSpPr/>
          <p:nvPr/>
        </p:nvSpPr>
        <p:spPr>
          <a:xfrm>
            <a:off x="3563958" y="2474578"/>
            <a:ext cx="1610653" cy="11449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Geocoding</a:t>
            </a:r>
          </a:p>
        </p:txBody>
      </p:sp>
      <p:sp>
        <p:nvSpPr>
          <p:cNvPr id="14" name="Callout: Up Arrow 13">
            <a:extLst>
              <a:ext uri="{FF2B5EF4-FFF2-40B4-BE49-F238E27FC236}">
                <a16:creationId xmlns:a16="http://schemas.microsoft.com/office/drawing/2014/main" id="{70484CF8-08F8-208C-A469-7F168239D3A0}"/>
              </a:ext>
            </a:extLst>
          </p:cNvPr>
          <p:cNvSpPr/>
          <p:nvPr/>
        </p:nvSpPr>
        <p:spPr>
          <a:xfrm>
            <a:off x="3292959" y="4266320"/>
            <a:ext cx="2152650" cy="1247775"/>
          </a:xfrm>
          <a:prstGeom prst="upArrowCallou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Navigation provider </a:t>
            </a:r>
            <a:r>
              <a:rPr lang="en-GB" sz="1600" err="1"/>
              <a:t>GaoDe</a:t>
            </a:r>
            <a:r>
              <a:rPr lang="en-GB" sz="1600"/>
              <a:t> Map API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B4A8F7B-EF87-B952-41F5-F6F6158A40C3}"/>
              </a:ext>
            </a:extLst>
          </p:cNvPr>
          <p:cNvSpPr/>
          <p:nvPr/>
        </p:nvSpPr>
        <p:spPr>
          <a:xfrm>
            <a:off x="7270300" y="2498440"/>
            <a:ext cx="1610653" cy="1144911"/>
          </a:xfrm>
          <a:prstGeom prst="rightArrow">
            <a:avLst/>
          </a:prstGeom>
          <a:gradFill>
            <a:gsLst>
              <a:gs pos="0">
                <a:srgbClr val="CA765F"/>
              </a:gs>
              <a:gs pos="100000">
                <a:srgbClr val="D34817"/>
              </a:gs>
            </a:gsLst>
            <a:lin ang="108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Mapping</a:t>
            </a:r>
          </a:p>
        </p:txBody>
      </p:sp>
      <p:sp>
        <p:nvSpPr>
          <p:cNvPr id="16" name="Callout: Up Arrow 15">
            <a:extLst>
              <a:ext uri="{FF2B5EF4-FFF2-40B4-BE49-F238E27FC236}">
                <a16:creationId xmlns:a16="http://schemas.microsoft.com/office/drawing/2014/main" id="{FACAB234-EFCF-C534-D43F-2DC747FD42EA}"/>
              </a:ext>
            </a:extLst>
          </p:cNvPr>
          <p:cNvSpPr/>
          <p:nvPr/>
        </p:nvSpPr>
        <p:spPr>
          <a:xfrm>
            <a:off x="6982071" y="4266320"/>
            <a:ext cx="2152650" cy="1247775"/>
          </a:xfrm>
          <a:prstGeom prst="upArrowCallou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Create XY points</a:t>
            </a:r>
          </a:p>
        </p:txBody>
      </p:sp>
    </p:spTree>
    <p:extLst>
      <p:ext uri="{BB962C8B-B14F-4D97-AF65-F5344CB8AC3E}">
        <p14:creationId xmlns:p14="http://schemas.microsoft.com/office/powerpoint/2010/main" val="107159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4"/>
    </mc:Choice>
    <mc:Fallback>
      <p:transition spd="slow" advTm="725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1115C5-551A-43B7-636B-B1BE1301ED9D}"/>
              </a:ext>
            </a:extLst>
          </p:cNvPr>
          <p:cNvSpPr/>
          <p:nvPr/>
        </p:nvSpPr>
        <p:spPr>
          <a:xfrm>
            <a:off x="474735" y="1314450"/>
            <a:ext cx="11396351" cy="5125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9395BB8-E4F9-4828-38E4-AF1680281A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7986122"/>
              </p:ext>
            </p:extLst>
          </p:nvPr>
        </p:nvGraphicFramePr>
        <p:xfrm>
          <a:off x="8489242" y="1392557"/>
          <a:ext cx="3288401" cy="1925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AEDA407-58EB-46B5-76DD-B783FFB03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Analysis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AFD19-BE71-BCE1-76CD-C05DA4EC3D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674" y="967695"/>
            <a:ext cx="11550412" cy="420547"/>
          </a:xfrm>
        </p:spPr>
        <p:txBody>
          <a:bodyPr/>
          <a:lstStyle/>
          <a:p>
            <a:r>
              <a:rPr lang="en-GB" sz="18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Counter-urbanisation hot spots and General records</a:t>
            </a:r>
          </a:p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A28B49-463C-5048-BA8E-A1B318991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35C0E-D306-F093-7E77-97A8E9A4C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35" y="1392557"/>
            <a:ext cx="9116846" cy="5125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1527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38"/>
    </mc:Choice>
    <mc:Fallback>
      <p:transition spd="slow" advTm="1653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3D420EAD-91D2-3537-95A4-BD6531F6AB50}"/>
              </a:ext>
            </a:extLst>
          </p:cNvPr>
          <p:cNvSpPr/>
          <p:nvPr/>
        </p:nvSpPr>
        <p:spPr>
          <a:xfrm flipH="1">
            <a:off x="3163557" y="4359564"/>
            <a:ext cx="6270084" cy="1911927"/>
          </a:xfrm>
          <a:prstGeom prst="wedgeRoundRectCallou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8C199-A0CD-D424-40E6-32B93B28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Analysis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29DCD-49A9-4E72-4356-6D04774833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674" y="967695"/>
            <a:ext cx="4658732" cy="535180"/>
          </a:xfrm>
        </p:spPr>
        <p:txBody>
          <a:bodyPr/>
          <a:lstStyle/>
          <a:p>
            <a:r>
              <a:rPr lang="en-GB"/>
              <a:t>Specific cases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D9AD8-CF8E-4970-2FD8-2A374CFD7C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E1D97A-4F68-5CE4-4542-A3E8D2F23B11}"/>
              </a:ext>
            </a:extLst>
          </p:cNvPr>
          <p:cNvGrpSpPr/>
          <p:nvPr/>
        </p:nvGrpSpPr>
        <p:grpSpPr>
          <a:xfrm>
            <a:off x="460416" y="1489315"/>
            <a:ext cx="3412538" cy="2689786"/>
            <a:chOff x="460416" y="1489315"/>
            <a:chExt cx="3412538" cy="26897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7F34716-59A5-5C27-1C6D-56F3CCA1D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416" y="1489315"/>
              <a:ext cx="3412538" cy="230537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75610A-2398-918D-4D27-49547B9613AE}"/>
                </a:ext>
              </a:extLst>
            </p:cNvPr>
            <p:cNvSpPr txBox="1"/>
            <p:nvPr/>
          </p:nvSpPr>
          <p:spPr>
            <a:xfrm>
              <a:off x="1619250" y="3871324"/>
              <a:ext cx="91666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400" kern="10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GB"/>
                <a:t>Beijing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531532-84FF-5421-9738-734E55F44A5D}"/>
              </a:ext>
            </a:extLst>
          </p:cNvPr>
          <p:cNvGrpSpPr/>
          <p:nvPr/>
        </p:nvGrpSpPr>
        <p:grpSpPr>
          <a:xfrm>
            <a:off x="4500598" y="1489315"/>
            <a:ext cx="3414452" cy="2689785"/>
            <a:chOff x="3872954" y="1489315"/>
            <a:chExt cx="3414452" cy="268978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29F0E2-C449-3D22-D9C6-3CB58AC15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72954" y="1489315"/>
              <a:ext cx="3414452" cy="230537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E6213A-2EA4-E7AE-113C-D2C55EC2BBC4}"/>
                </a:ext>
              </a:extLst>
            </p:cNvPr>
            <p:cNvSpPr txBox="1"/>
            <p:nvPr/>
          </p:nvSpPr>
          <p:spPr>
            <a:xfrm>
              <a:off x="5098991" y="3871323"/>
              <a:ext cx="123378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400" kern="10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GB"/>
                <a:t>Case ID 538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07D5E39-5886-5CC3-B9CA-7213ACC05273}"/>
              </a:ext>
            </a:extLst>
          </p:cNvPr>
          <p:cNvSpPr txBox="1"/>
          <p:nvPr/>
        </p:nvSpPr>
        <p:spPr>
          <a:xfrm>
            <a:off x="3226089" y="4511112"/>
            <a:ext cx="60975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GB" sz="1600" kern="10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GB" sz="16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 tenant had lived in a small rural house with two bedrooms for two years and commuted to work by a 40-minute drive. This individual was very satisfied with the comfortable and convenient life there. One wonderful moment was ‘enjoying sunshine at the yard, getting a cup of coffee, feeling the bleeze, listening to the birdcall or music, and petting the dog’.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B6BE9B-548B-5002-92C1-4A8AC973D1F4}"/>
              </a:ext>
            </a:extLst>
          </p:cNvPr>
          <p:cNvGrpSpPr/>
          <p:nvPr/>
        </p:nvGrpSpPr>
        <p:grpSpPr>
          <a:xfrm>
            <a:off x="8542694" y="1502875"/>
            <a:ext cx="3328632" cy="2676225"/>
            <a:chOff x="7285493" y="1502875"/>
            <a:chExt cx="3328632" cy="267622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FE72193-0636-CA01-514B-F84245A06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85493" y="1502875"/>
              <a:ext cx="3328632" cy="229181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514C26-0826-42AD-055E-AB4DD4B4A0D6}"/>
                </a:ext>
              </a:extLst>
            </p:cNvPr>
            <p:cNvSpPr txBox="1"/>
            <p:nvPr/>
          </p:nvSpPr>
          <p:spPr>
            <a:xfrm>
              <a:off x="8332917" y="3871323"/>
              <a:ext cx="123378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400" kern="10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GB"/>
                <a:t>Case ID 538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F5F4FF-CA57-F2DF-47D6-012061D5C436}"/>
              </a:ext>
            </a:extLst>
          </p:cNvPr>
          <p:cNvGrpSpPr/>
          <p:nvPr/>
        </p:nvGrpSpPr>
        <p:grpSpPr>
          <a:xfrm>
            <a:off x="9323597" y="5122306"/>
            <a:ext cx="1418628" cy="1329649"/>
            <a:chOff x="4348429" y="2598738"/>
            <a:chExt cx="1927212" cy="1927212"/>
          </a:xfrm>
        </p:grpSpPr>
        <p:pic>
          <p:nvPicPr>
            <p:cNvPr id="28" name="Graphic 27" descr="Man with solid fill">
              <a:extLst>
                <a:ext uri="{FF2B5EF4-FFF2-40B4-BE49-F238E27FC236}">
                  <a16:creationId xmlns:a16="http://schemas.microsoft.com/office/drawing/2014/main" id="{E29A9568-F2D9-8B1B-5DF9-0F526837B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48429" y="2598738"/>
              <a:ext cx="1927212" cy="1927212"/>
            </a:xfrm>
            <a:prstGeom prst="rect">
              <a:avLst/>
            </a:prstGeom>
          </p:spPr>
        </p:pic>
        <p:pic>
          <p:nvPicPr>
            <p:cNvPr id="29" name="Graphic 28" descr="Suit with solid fill">
              <a:extLst>
                <a:ext uri="{FF2B5EF4-FFF2-40B4-BE49-F238E27FC236}">
                  <a16:creationId xmlns:a16="http://schemas.microsoft.com/office/drawing/2014/main" id="{47C447D5-6ED8-5E62-2E7F-21B9E5D35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18576" y="2948920"/>
              <a:ext cx="1186917" cy="712779"/>
            </a:xfrm>
            <a:prstGeom prst="rect">
              <a:avLst/>
            </a:prstGeom>
          </p:spPr>
        </p:pic>
      </p:grpSp>
      <p:sp>
        <p:nvSpPr>
          <p:cNvPr id="2048" name="Arrow: Right 2047">
            <a:extLst>
              <a:ext uri="{FF2B5EF4-FFF2-40B4-BE49-F238E27FC236}">
                <a16:creationId xmlns:a16="http://schemas.microsoft.com/office/drawing/2014/main" id="{3B938688-6817-59AC-B49C-B0D3B2BD7165}"/>
              </a:ext>
            </a:extLst>
          </p:cNvPr>
          <p:cNvSpPr/>
          <p:nvPr/>
        </p:nvSpPr>
        <p:spPr>
          <a:xfrm>
            <a:off x="4045996" y="2426328"/>
            <a:ext cx="325924" cy="4255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0" name="Arrow: Right 2049">
            <a:extLst>
              <a:ext uri="{FF2B5EF4-FFF2-40B4-BE49-F238E27FC236}">
                <a16:creationId xmlns:a16="http://schemas.microsoft.com/office/drawing/2014/main" id="{F21657F8-A8A5-3C27-7BCB-6F047EB32E59}"/>
              </a:ext>
            </a:extLst>
          </p:cNvPr>
          <p:cNvSpPr/>
          <p:nvPr/>
        </p:nvSpPr>
        <p:spPr>
          <a:xfrm>
            <a:off x="8065910" y="2403352"/>
            <a:ext cx="325924" cy="4255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84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68"/>
    </mc:Choice>
    <mc:Fallback>
      <p:transition spd="slow" advTm="2066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F8149-E7CE-EBC6-EF31-243B59916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D369-FE18-A4D6-19F1-AD4EC97A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sz="3200"/>
              <a:t>Limitations &amp; Advantages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D2CC60-D16D-C90A-B60A-4BE5870183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Data: ethics &amp; limitations</a:t>
            </a:r>
          </a:p>
          <a:p>
            <a:r>
              <a:rPr lang="en-GB"/>
              <a:t>AI method</a:t>
            </a:r>
          </a:p>
          <a:p>
            <a:pPr lvl="1"/>
            <a:r>
              <a:rPr lang="en-GB"/>
              <a:t>Credibility</a:t>
            </a:r>
          </a:p>
          <a:p>
            <a:pPr lvl="1"/>
            <a:r>
              <a:rPr lang="en-GB"/>
              <a:t>Simplicity</a:t>
            </a:r>
          </a:p>
          <a:p>
            <a:pPr lvl="1"/>
            <a:r>
              <a:rPr lang="en-GB"/>
              <a:t>Efficiency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C87D24-53A6-880A-A8A5-125ECF006F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5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0"/>
    </mc:Choice>
    <mc:Fallback>
      <p:transition spd="slow" advTm="797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6E2909-1F63-C88B-1F8E-D81EC034AF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674" y="972009"/>
            <a:ext cx="5861051" cy="5166854"/>
          </a:xfrm>
        </p:spPr>
        <p:txBody>
          <a:bodyPr>
            <a:normAutofit fontScale="92500" lnSpcReduction="10000"/>
          </a:bodyPr>
          <a:lstStyle/>
          <a:p>
            <a:r>
              <a:rPr lang="en-GB" sz="18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Data collected</a:t>
            </a:r>
          </a:p>
          <a:p>
            <a:pPr marL="45720" indent="0">
              <a:buNone/>
            </a:pPr>
            <a:r>
              <a:rPr lang="en-GB" sz="1800" b="1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Saved: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7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posters’ </a:t>
            </a:r>
            <a:r>
              <a:rPr lang="en-GB" sz="1700" kern="10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username</a:t>
            </a:r>
            <a:r>
              <a:rPr lang="en-GB" sz="17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(all pseudonyms)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7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profile </a:t>
            </a:r>
            <a:r>
              <a:rPr lang="en-GB" sz="1700" kern="10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URL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7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postdate and </a:t>
            </a:r>
            <a:r>
              <a:rPr lang="en-GB" sz="1700" kern="10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post IP </a:t>
            </a:r>
            <a:r>
              <a:rPr lang="en-GB" sz="15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(provinces – the first-level administrative division in China, if available)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7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posts’ </a:t>
            </a:r>
            <a:r>
              <a:rPr lang="en-GB" sz="1700" kern="10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title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700" kern="10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content</a:t>
            </a:r>
            <a:r>
              <a:rPr lang="en-GB" sz="17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and hashtags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700" kern="10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comments</a:t>
            </a:r>
            <a:r>
              <a:rPr lang="en-GB" sz="17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replied by the poster</a:t>
            </a:r>
          </a:p>
          <a:p>
            <a:pPr marL="45720" indent="0">
              <a:buNone/>
            </a:pPr>
            <a:r>
              <a:rPr lang="en-GB" sz="1800" b="1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Extracted: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7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general </a:t>
            </a:r>
            <a:r>
              <a:rPr lang="en-GB" sz="1700" kern="10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location</a:t>
            </a:r>
            <a:r>
              <a:rPr lang="en-GB" sz="17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(such as village name or city district)</a:t>
            </a:r>
            <a:endParaRPr lang="en-GB" sz="1700" kern="100">
              <a:effectLst/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1700" kern="10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tenancy </a:t>
            </a:r>
            <a:r>
              <a:rPr lang="en-GB" sz="17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conditions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7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personal </a:t>
            </a:r>
            <a:r>
              <a:rPr lang="en-GB" sz="1700" kern="10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emotions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700" kern="10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marriage </a:t>
            </a:r>
            <a:r>
              <a:rPr lang="en-GB" sz="17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status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700" kern="10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employment</a:t>
            </a:r>
            <a:r>
              <a:rPr lang="en-GB" sz="1700" kern="100">
                <a:solidFill>
                  <a:srgbClr val="7ED1F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7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status </a:t>
            </a:r>
            <a:endParaRPr lang="en-GB" sz="1700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1C5AC309-7261-314E-3DCF-F78B348336EF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2"/>
          <a:srcRect l="18288" t="-615" r="42262" b="615"/>
          <a:stretch/>
        </p:blipFill>
        <p:spPr>
          <a:xfrm>
            <a:off x="6733643" y="1474824"/>
            <a:ext cx="2626250" cy="2626279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AA2623-B20C-3C90-BFF3-9C831F77E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FF00"/>
                </a:solidFill>
              </a:rPr>
              <a:t>Ethics: </a:t>
            </a:r>
            <a:r>
              <a:rPr lang="en-GB"/>
              <a:t>Public data? Depends!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7E428B-4D01-6B72-3C18-176BD0AAB5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 descr="Magnifying glass">
            <a:extLst>
              <a:ext uri="{FF2B5EF4-FFF2-40B4-BE49-F238E27FC236}">
                <a16:creationId xmlns:a16="http://schemas.microsoft.com/office/drawing/2014/main" id="{02D3B3C6-3CEC-8515-C4E5-4FCC3BA2FB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5828" r="8963" b="6152"/>
          <a:stretch/>
        </p:blipFill>
        <p:spPr>
          <a:xfrm>
            <a:off x="6477000" y="1130299"/>
            <a:ext cx="4944623" cy="516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1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6"/>
    </mc:Choice>
    <mc:Fallback>
      <p:transition spd="slow" advTm="647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CDC5B7C-E880-5FF3-0CE9-7D25BBF7A238}"/>
              </a:ext>
            </a:extLst>
          </p:cNvPr>
          <p:cNvSpPr/>
          <p:nvPr/>
        </p:nvSpPr>
        <p:spPr>
          <a:xfrm>
            <a:off x="2503086" y="1209675"/>
            <a:ext cx="9041214" cy="914400"/>
          </a:xfrm>
          <a:prstGeom prst="roundRect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Data from PUBLIC domain (social media)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38FE34-032D-71BF-4436-54276ADD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FF00"/>
                </a:solidFill>
              </a:rPr>
              <a:t>Ethics: </a:t>
            </a:r>
            <a:r>
              <a:rPr lang="en-GB"/>
              <a:t>Public data? Depends!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582EF-6F24-55CD-A095-D1E6FE7B74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phic 3" descr="Business Growth with solid fill">
            <a:extLst>
              <a:ext uri="{FF2B5EF4-FFF2-40B4-BE49-F238E27FC236}">
                <a16:creationId xmlns:a16="http://schemas.microsoft.com/office/drawing/2014/main" id="{81DC7CCE-D02F-03A0-1BCE-EA192688F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4170" y="1209675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ADF016-16D3-86AD-FA84-63BC92FEA8CA}"/>
              </a:ext>
            </a:extLst>
          </p:cNvPr>
          <p:cNvSpPr txBox="1"/>
          <p:nvPr/>
        </p:nvSpPr>
        <p:spPr>
          <a:xfrm>
            <a:off x="2503085" y="2580485"/>
            <a:ext cx="6492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Ethical considerations, such as:</a:t>
            </a:r>
          </a:p>
        </p:txBody>
      </p:sp>
      <p:pic>
        <p:nvPicPr>
          <p:cNvPr id="10" name="Graphic 9" descr="Question Mark with solid fill">
            <a:extLst>
              <a:ext uri="{FF2B5EF4-FFF2-40B4-BE49-F238E27FC236}">
                <a16:creationId xmlns:a16="http://schemas.microsoft.com/office/drawing/2014/main" id="{58256252-76BF-7C4B-1FF7-A63A9B05E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170" y="2289941"/>
            <a:ext cx="914400" cy="914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06B7E0-D6B8-3015-6783-6004F9034FF3}"/>
              </a:ext>
            </a:extLst>
          </p:cNvPr>
          <p:cNvSpPr/>
          <p:nvPr/>
        </p:nvSpPr>
        <p:spPr>
          <a:xfrm>
            <a:off x="2503086" y="4408495"/>
            <a:ext cx="9041214" cy="914400"/>
          </a:xfrm>
          <a:prstGeom prst="roundRect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What were the users’ expectations about privacy, when they posted their data?</a:t>
            </a:r>
          </a:p>
          <a:p>
            <a:r>
              <a:rPr lang="en-GB" sz="160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 professional reviewers, politicians, etc.</a:t>
            </a:r>
            <a:endParaRPr lang="en-GB" sz="16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50A300-B11E-F49D-1AC8-1A80D3971982}"/>
              </a:ext>
            </a:extLst>
          </p:cNvPr>
          <p:cNvSpPr/>
          <p:nvPr/>
        </p:nvSpPr>
        <p:spPr>
          <a:xfrm>
            <a:off x="2503086" y="5493662"/>
            <a:ext cx="9041214" cy="914400"/>
          </a:xfrm>
          <a:prstGeom prst="roundRect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Might my use of this data be endangering to someone?</a:t>
            </a:r>
          </a:p>
          <a:p>
            <a:r>
              <a:rPr lang="en-GB" sz="160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any potential detriment to the government/party/company/group/individual – e.g. Hate speech/ death threats/ sexual harassment</a:t>
            </a:r>
            <a:endParaRPr lang="en-GB" sz="16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4F7445-C5B3-4DFF-8AF4-6F5D32E07617}"/>
              </a:ext>
            </a:extLst>
          </p:cNvPr>
          <p:cNvSpPr/>
          <p:nvPr/>
        </p:nvSpPr>
        <p:spPr>
          <a:xfrm>
            <a:off x="2503086" y="3323329"/>
            <a:ext cx="9041214" cy="914400"/>
          </a:xfrm>
          <a:prstGeom prst="roundRect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Only accessible to a certain group of people? </a:t>
            </a:r>
          </a:p>
          <a:p>
            <a:r>
              <a:rPr lang="en-GB" sz="1600">
                <a:solidFill>
                  <a:schemeClr val="accent1">
                    <a:lumMod val="20000"/>
                    <a:lumOff val="80000"/>
                  </a:schemeClr>
                </a:solidFill>
              </a:rPr>
              <a:t>Such as only </a:t>
            </a:r>
            <a:r>
              <a:rPr lang="en-GB" sz="160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RedNote</a:t>
            </a:r>
            <a:r>
              <a:rPr lang="en-GB" sz="1600">
                <a:solidFill>
                  <a:schemeClr val="accent1">
                    <a:lumMod val="20000"/>
                    <a:lumOff val="80000"/>
                  </a:schemeClr>
                </a:solidFill>
              </a:rPr>
              <a:t> users here (require log-in to ‘crawl’ data)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14661-A589-7E1E-F553-EB68B36B5057}"/>
              </a:ext>
            </a:extLst>
          </p:cNvPr>
          <p:cNvSpPr txBox="1"/>
          <p:nvPr/>
        </p:nvSpPr>
        <p:spPr>
          <a:xfrm>
            <a:off x="540936" y="4865695"/>
            <a:ext cx="17410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GB" sz="800" kern="10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Reference: LONDON SCHOOL OF ECONOMICS AND POLITICAL SCIENCE. 2025. Using data from the internet and social media in research: Ethics &amp; consent [Online]. Available:  https://info.lse.ac.uk/staff/divisions/research-and-innovation/research/Assets/Documents/PDF/ethics-Using-internet-and-Social-media-data.pdf [Accessed 05-21 2025].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64CCC2-854E-49D8-85E6-DB9DC3F46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170" y="3322276"/>
            <a:ext cx="1013732" cy="15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6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65"/>
    </mc:Choice>
    <mc:Fallback>
      <p:transition spd="slow" advTm="2526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0B5B17B-5BE1-97F5-2A4B-A94EABFD3881}"/>
              </a:ext>
            </a:extLst>
          </p:cNvPr>
          <p:cNvGrpSpPr/>
          <p:nvPr/>
        </p:nvGrpSpPr>
        <p:grpSpPr>
          <a:xfrm>
            <a:off x="715228" y="672470"/>
            <a:ext cx="4943192" cy="4951744"/>
            <a:chOff x="6373640" y="679010"/>
            <a:chExt cx="5232903" cy="5241956"/>
          </a:xfrm>
        </p:grpSpPr>
        <p:pic>
          <p:nvPicPr>
            <p:cNvPr id="5" name="Picture 4" descr="A qr code with a star in the middle&#10;&#10;AI-generated content may be incorrect.">
              <a:extLst>
                <a:ext uri="{FF2B5EF4-FFF2-40B4-BE49-F238E27FC236}">
                  <a16:creationId xmlns:a16="http://schemas.microsoft.com/office/drawing/2014/main" id="{FE50B71F-4BA4-48CA-9010-23C25A443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044" y="869133"/>
              <a:ext cx="4897925" cy="48979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1EC3351-8F2D-EB69-A214-FA05392876FE}"/>
                </a:ext>
              </a:extLst>
            </p:cNvPr>
            <p:cNvSpPr/>
            <p:nvPr/>
          </p:nvSpPr>
          <p:spPr>
            <a:xfrm>
              <a:off x="6373640" y="679010"/>
              <a:ext cx="5232903" cy="524195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46CD24-B88F-52EF-F7E9-33F9A468088E}"/>
              </a:ext>
            </a:extLst>
          </p:cNvPr>
          <p:cNvCxnSpPr/>
          <p:nvPr/>
        </p:nvCxnSpPr>
        <p:spPr>
          <a:xfrm>
            <a:off x="6086946" y="1455344"/>
            <a:ext cx="0" cy="39473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65E56-CC9B-60F1-8366-286775D4CAD4}"/>
              </a:ext>
            </a:extLst>
          </p:cNvPr>
          <p:cNvGrpSpPr/>
          <p:nvPr/>
        </p:nvGrpSpPr>
        <p:grpSpPr>
          <a:xfrm>
            <a:off x="6358551" y="1030059"/>
            <a:ext cx="5326453" cy="4832092"/>
            <a:chOff x="633739" y="1241129"/>
            <a:chExt cx="5326453" cy="483209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0E0422-9814-2A5F-B98A-E4BAF184C18D}"/>
                </a:ext>
              </a:extLst>
            </p:cNvPr>
            <p:cNvSpPr txBox="1"/>
            <p:nvPr/>
          </p:nvSpPr>
          <p:spPr>
            <a:xfrm>
              <a:off x="633739" y="1241129"/>
              <a:ext cx="5326453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>
                  <a:solidFill>
                    <a:srgbClr val="FFFF00"/>
                  </a:solidFill>
                  <a:latin typeface="Amasis MT Pro Black" panose="02040A04050005020304" pitchFamily="18" charset="0"/>
                </a:rPr>
                <a:t>Year 2</a:t>
              </a:r>
            </a:p>
            <a:p>
              <a:r>
                <a:rPr lang="en-GB"/>
                <a:t>PhD in Agriculture and Rural Development</a:t>
              </a:r>
            </a:p>
            <a:p>
              <a:r>
                <a:rPr lang="en-GB" b="1">
                  <a:solidFill>
                    <a:srgbClr val="FFFF00"/>
                  </a:solidFill>
                </a:rPr>
                <a:t>Main Project:</a:t>
              </a:r>
            </a:p>
            <a:p>
              <a:r>
                <a:rPr lang="en-GB" sz="2400"/>
                <a:t>How Can </a:t>
              </a:r>
              <a:r>
                <a:rPr lang="en-GB" sz="2400" u="sng"/>
                <a:t>Counter-urbanisation</a:t>
              </a:r>
              <a:r>
                <a:rPr lang="en-GB" sz="2400"/>
                <a:t> Support </a:t>
              </a:r>
              <a:r>
                <a:rPr lang="en-GB" sz="2400" u="sng"/>
                <a:t>Rural Community</a:t>
              </a:r>
              <a:r>
                <a:rPr lang="en-GB" sz="2400"/>
                <a:t>? </a:t>
              </a:r>
            </a:p>
            <a:p>
              <a:r>
                <a:rPr lang="en-GB" sz="2000"/>
                <a:t>A Comparative Case Study </a:t>
              </a:r>
            </a:p>
            <a:p>
              <a:r>
                <a:rPr lang="en-GB" sz="2000"/>
                <a:t>Between </a:t>
              </a:r>
              <a:r>
                <a:rPr lang="en-GB" sz="2000" b="1" u="sng"/>
                <a:t>Scotland and China</a:t>
              </a:r>
            </a:p>
            <a:p>
              <a:endParaRPr lang="en-GB" sz="2000" b="1"/>
            </a:p>
            <a:p>
              <a:endParaRPr lang="en-GB" sz="2000" b="1"/>
            </a:p>
            <a:p>
              <a:endParaRPr lang="en-GB" sz="2000" b="1"/>
            </a:p>
            <a:p>
              <a:endParaRPr lang="en-GB" sz="2000" b="1"/>
            </a:p>
            <a:p>
              <a:r>
                <a:rPr lang="en-GB" sz="2000" b="1">
                  <a:solidFill>
                    <a:srgbClr val="FFFF00"/>
                  </a:solidFill>
                </a:rPr>
                <a:t>Today’s paper </a:t>
              </a:r>
              <a:r>
                <a:rPr lang="en-GB" sz="1200" b="1">
                  <a:solidFill>
                    <a:srgbClr val="FFFF00"/>
                  </a:solidFill>
                </a:rPr>
                <a:t>[in progress]:</a:t>
              </a:r>
              <a:endParaRPr lang="en-GB" sz="2000" b="1">
                <a:solidFill>
                  <a:srgbClr val="FFFF00"/>
                </a:solidFill>
              </a:endParaRPr>
            </a:p>
            <a:p>
              <a:r>
                <a:rPr lang="en-GB" sz="2000"/>
                <a:t>Using Social Media </a:t>
              </a:r>
              <a:r>
                <a:rPr lang="en-GB" sz="2000" u="sng"/>
                <a:t>Big Data and ChatGPT </a:t>
              </a:r>
              <a:br>
                <a:rPr lang="en-GB" sz="2000"/>
              </a:br>
              <a:r>
                <a:rPr lang="en-GB" sz="2000"/>
                <a:t>for Identifying Counter-urbanisation Hot Spots in </a:t>
              </a:r>
              <a:r>
                <a:rPr lang="en-GB" sz="2000" b="1" u="sng"/>
                <a:t>China</a:t>
              </a:r>
            </a:p>
          </p:txBody>
        </p:sp>
        <p:sp>
          <p:nvSpPr>
            <p:cNvPr id="11" name="Arrow: Striped Right 10">
              <a:extLst>
                <a:ext uri="{FF2B5EF4-FFF2-40B4-BE49-F238E27FC236}">
                  <a16:creationId xmlns:a16="http://schemas.microsoft.com/office/drawing/2014/main" id="{96D98002-A440-A960-BF26-21AB46EA0B5E}"/>
                </a:ext>
              </a:extLst>
            </p:cNvPr>
            <p:cNvSpPr/>
            <p:nvPr/>
          </p:nvSpPr>
          <p:spPr>
            <a:xfrm rot="5400000">
              <a:off x="896571" y="3846092"/>
              <a:ext cx="721386" cy="585580"/>
            </a:xfrm>
            <a:prstGeom prst="stripedRightArrow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Callout: Up Arrow 2">
            <a:extLst>
              <a:ext uri="{FF2B5EF4-FFF2-40B4-BE49-F238E27FC236}">
                <a16:creationId xmlns:a16="http://schemas.microsoft.com/office/drawing/2014/main" id="{24FAB438-37B5-DAB9-126B-DE91F0ED492D}"/>
              </a:ext>
            </a:extLst>
          </p:cNvPr>
          <p:cNvSpPr/>
          <p:nvPr/>
        </p:nvSpPr>
        <p:spPr>
          <a:xfrm>
            <a:off x="715228" y="5708170"/>
            <a:ext cx="4943192" cy="595526"/>
          </a:xfrm>
          <a:prstGeom prst="upArrowCallout">
            <a:avLst>
              <a:gd name="adj1" fmla="val 50000"/>
              <a:gd name="adj2" fmla="val 25000"/>
              <a:gd name="adj3" fmla="val 25000"/>
              <a:gd name="adj4" fmla="val 6497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/>
              <a:t>LINK 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16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41"/>
    </mc:Choice>
    <mc:Fallback>
      <p:transition spd="slow" advTm="3274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E12CF-78C7-D9E8-44F4-680CF130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FF00"/>
                </a:solidFill>
              </a:rPr>
              <a:t>Ethics: </a:t>
            </a:r>
            <a:r>
              <a:rPr lang="en-GB"/>
              <a:t>Anonymisation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E9F29-5307-32B1-5BA8-41A3AAD10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D15B37-1EF0-667E-1B0A-A0CA1FF95D1A}"/>
              </a:ext>
            </a:extLst>
          </p:cNvPr>
          <p:cNvSpPr/>
          <p:nvPr/>
        </p:nvSpPr>
        <p:spPr>
          <a:xfrm>
            <a:off x="1941111" y="1743075"/>
            <a:ext cx="4412064" cy="650629"/>
          </a:xfrm>
          <a:prstGeom prst="roundRect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Data from PUBLIC domain (social media)</a:t>
            </a:r>
          </a:p>
        </p:txBody>
      </p:sp>
      <p:pic>
        <p:nvPicPr>
          <p:cNvPr id="4" name="Graphic 3" descr="Business Growth with solid fill">
            <a:extLst>
              <a:ext uri="{FF2B5EF4-FFF2-40B4-BE49-F238E27FC236}">
                <a16:creationId xmlns:a16="http://schemas.microsoft.com/office/drawing/2014/main" id="{6ADC4732-AC49-A44D-9639-22363DA5F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736" y="1611189"/>
            <a:ext cx="914400" cy="914400"/>
          </a:xfrm>
          <a:prstGeom prst="rect">
            <a:avLst/>
          </a:prstGeom>
        </p:spPr>
      </p:pic>
      <p:pic>
        <p:nvPicPr>
          <p:cNvPr id="7" name="Graphic 6" descr="Question Mark with solid fill">
            <a:extLst>
              <a:ext uri="{FF2B5EF4-FFF2-40B4-BE49-F238E27FC236}">
                <a16:creationId xmlns:a16="http://schemas.microsoft.com/office/drawing/2014/main" id="{68403470-9F2F-1DEE-E211-713114BBA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5736" y="2598838"/>
            <a:ext cx="914400" cy="9144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3D2B21-B305-754E-CCB5-AA838EF84FE1}"/>
              </a:ext>
            </a:extLst>
          </p:cNvPr>
          <p:cNvSpPr/>
          <p:nvPr/>
        </p:nvSpPr>
        <p:spPr>
          <a:xfrm>
            <a:off x="1941111" y="2730725"/>
            <a:ext cx="4412064" cy="650629"/>
          </a:xfrm>
          <a:prstGeom prst="roundRect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rgbClr val="FFFF00"/>
                </a:solidFill>
              </a:rPr>
              <a:t>Ethical considerations</a:t>
            </a:r>
            <a:endParaRPr lang="en-GB" sz="1600">
              <a:solidFill>
                <a:srgbClr val="FFFF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76A5C8-DE0C-2AF6-4DB1-9AFBED6DDEAE}"/>
              </a:ext>
            </a:extLst>
          </p:cNvPr>
          <p:cNvSpPr/>
          <p:nvPr/>
        </p:nvSpPr>
        <p:spPr>
          <a:xfrm>
            <a:off x="7285164" y="2068389"/>
            <a:ext cx="3676650" cy="367665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prstTxWarp prst="textFadeDown">
              <a:avLst/>
            </a:prstTxWarp>
          </a:bodyPr>
          <a:lstStyle/>
          <a:p>
            <a:pPr algn="ctr"/>
            <a:r>
              <a:rPr lang="en-GB" sz="8000"/>
              <a:t>Anonymisation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8E7D11A-3217-C5FF-4B87-C4B839CA3752}"/>
              </a:ext>
            </a:extLst>
          </p:cNvPr>
          <p:cNvSpPr/>
          <p:nvPr/>
        </p:nvSpPr>
        <p:spPr>
          <a:xfrm>
            <a:off x="1941111" y="4218132"/>
            <a:ext cx="4412064" cy="650629"/>
          </a:xfrm>
          <a:prstGeom prst="roundRect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NOT personally identifiable for text quotation </a:t>
            </a:r>
            <a:r>
              <a:rPr lang="en-GB">
                <a:solidFill>
                  <a:srgbClr val="FFFF00"/>
                </a:solidFill>
              </a:rPr>
              <a:t>(rephrasing)</a:t>
            </a:r>
            <a:endParaRPr lang="en-GB" sz="1600">
              <a:solidFill>
                <a:srgbClr val="FFFF00"/>
              </a:solidFill>
            </a:endParaRPr>
          </a:p>
        </p:txBody>
      </p:sp>
      <p:pic>
        <p:nvPicPr>
          <p:cNvPr id="14" name="Graphic 13" descr="Leaf with solid fill">
            <a:extLst>
              <a:ext uri="{FF2B5EF4-FFF2-40B4-BE49-F238E27FC236}">
                <a16:creationId xmlns:a16="http://schemas.microsoft.com/office/drawing/2014/main" id="{5C1DF5AE-5073-2BE3-EF35-9913DD5FF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804" y="4086246"/>
            <a:ext cx="914400" cy="9144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FD3266A-E2FB-2BDE-14F1-2839B818F119}"/>
              </a:ext>
            </a:extLst>
          </p:cNvPr>
          <p:cNvSpPr/>
          <p:nvPr/>
        </p:nvSpPr>
        <p:spPr>
          <a:xfrm>
            <a:off x="1941111" y="5205782"/>
            <a:ext cx="4412064" cy="650629"/>
          </a:xfrm>
          <a:prstGeom prst="roundRect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rgbClr val="FFFF00"/>
                </a:solidFill>
              </a:rPr>
              <a:t>avoid citation of photos (traceable)</a:t>
            </a:r>
            <a:endParaRPr lang="en-GB" sz="1600">
              <a:solidFill>
                <a:srgbClr val="FFFF00"/>
              </a:solidFill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A6B538B5-2836-D861-14A8-2168044145AE}"/>
              </a:ext>
            </a:extLst>
          </p:cNvPr>
          <p:cNvSpPr/>
          <p:nvPr/>
        </p:nvSpPr>
        <p:spPr>
          <a:xfrm rot="16200000">
            <a:off x="3813113" y="3528425"/>
            <a:ext cx="367873" cy="542635"/>
          </a:xfrm>
          <a:prstGeom prst="lef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24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49"/>
    </mc:Choice>
    <mc:Fallback>
      <p:transition spd="slow" advTm="3164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6119-8020-20AA-E41C-B86D5F75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FF00"/>
                </a:solidFill>
              </a:rPr>
              <a:t>Data limitations</a:t>
            </a:r>
            <a:r>
              <a:rPr lang="en-GB"/>
              <a:t>: Big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118C9-BDF9-698E-693E-22F723D240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3CB37B6-D33E-F6F7-9F85-D123537BA6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8587259"/>
              </p:ext>
            </p:extLst>
          </p:nvPr>
        </p:nvGraphicFramePr>
        <p:xfrm>
          <a:off x="393699" y="1033991"/>
          <a:ext cx="1148397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728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89"/>
    </mc:Choice>
    <mc:Fallback>
      <p:transition spd="slow" advTm="2548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C189-0039-8B6E-1BD9-E0611BF3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FF00"/>
                </a:solidFill>
              </a:rPr>
              <a:t>AI-based Methods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CE321E-240D-95A1-8580-D5517063CB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D3ED4B0-BADE-C47E-F956-F5F301A0D2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3758843"/>
              </p:ext>
            </p:extLst>
          </p:nvPr>
        </p:nvGraphicFramePr>
        <p:xfrm>
          <a:off x="822781" y="2163688"/>
          <a:ext cx="10711333" cy="222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6" name="TextBox 95">
            <a:extLst>
              <a:ext uri="{FF2B5EF4-FFF2-40B4-BE49-F238E27FC236}">
                <a16:creationId xmlns:a16="http://schemas.microsoft.com/office/drawing/2014/main" id="{2384FB04-14EC-6A68-8670-BBE97B71F2AB}"/>
              </a:ext>
            </a:extLst>
          </p:cNvPr>
          <p:cNvSpPr txBox="1"/>
          <p:nvPr/>
        </p:nvSpPr>
        <p:spPr>
          <a:xfrm>
            <a:off x="892212" y="4395155"/>
            <a:ext cx="34806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Question1:</a:t>
            </a:r>
          </a:p>
          <a:p>
            <a:r>
              <a:rPr lang="en-GB" sz="18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whether AI methods can produce similar results without the demanding process by human?</a:t>
            </a:r>
            <a:endParaRPr lang="en-GB" kern="100" dirty="0"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1AFC0FC-AB91-69D4-ACCE-FC56C125D99C}"/>
              </a:ext>
            </a:extLst>
          </p:cNvPr>
          <p:cNvSpPr txBox="1"/>
          <p:nvPr/>
        </p:nvSpPr>
        <p:spPr>
          <a:xfrm>
            <a:off x="5065413" y="4395155"/>
            <a:ext cx="6387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Question2:</a:t>
            </a:r>
          </a:p>
          <a:p>
            <a:r>
              <a:rPr lang="en-GB" sz="18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whether the time savings and simplicity of using AI methods worth the effort</a:t>
            </a:r>
            <a:r>
              <a:rPr lang="en-GB" kern="1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72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55"/>
    </mc:Choice>
    <mc:Fallback>
      <p:transition spd="slow" advTm="3395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85F7EB-6334-3B96-45F2-5C31645C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FF00"/>
                </a:solidFill>
              </a:rPr>
              <a:t>AI-based Methods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D5F388-4435-90F4-20F3-79F7C3A43D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5EAD59-6E48-9E3B-4CB7-2DC7EE3C6199}"/>
              </a:ext>
            </a:extLst>
          </p:cNvPr>
          <p:cNvGrpSpPr/>
          <p:nvPr/>
        </p:nvGrpSpPr>
        <p:grpSpPr>
          <a:xfrm>
            <a:off x="441495" y="1328596"/>
            <a:ext cx="3616113" cy="4542576"/>
            <a:chOff x="1308" y="0"/>
            <a:chExt cx="3399592" cy="2227152"/>
          </a:xfrm>
        </p:grpSpPr>
        <p:sp>
          <p:nvSpPr>
            <p:cNvPr id="8" name="Flowchart: Manual Operation 7">
              <a:extLst>
                <a:ext uri="{FF2B5EF4-FFF2-40B4-BE49-F238E27FC236}">
                  <a16:creationId xmlns:a16="http://schemas.microsoft.com/office/drawing/2014/main" id="{044FC925-D415-62E7-7E59-3EE5F57E5353}"/>
                </a:ext>
              </a:extLst>
            </p:cNvPr>
            <p:cNvSpPr/>
            <p:nvPr/>
          </p:nvSpPr>
          <p:spPr>
            <a:xfrm rot="16200000">
              <a:off x="587528" y="-586220"/>
              <a:ext cx="2227152" cy="3399592"/>
            </a:xfrm>
            <a:prstGeom prst="flowChartManualOperation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Flowchart: Manual Operation 4">
              <a:extLst>
                <a:ext uri="{FF2B5EF4-FFF2-40B4-BE49-F238E27FC236}">
                  <a16:creationId xmlns:a16="http://schemas.microsoft.com/office/drawing/2014/main" id="{3D31AD5C-FFCA-F06C-2D99-3126BFC73447}"/>
                </a:ext>
              </a:extLst>
            </p:cNvPr>
            <p:cNvSpPr txBox="1"/>
            <p:nvPr/>
          </p:nvSpPr>
          <p:spPr>
            <a:xfrm rot="21600000">
              <a:off x="1308" y="445430"/>
              <a:ext cx="3399592" cy="133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50" tIns="0" rIns="311547" bIns="0" numCol="1" spcCol="1270" anchor="ctr" anchorCtr="0">
              <a:noAutofit/>
            </a:bodyPr>
            <a:lstStyle/>
            <a:p>
              <a:pPr marL="0" lvl="0" indent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4900" kern="1200"/>
                <a:t>Credibility</a:t>
              </a:r>
            </a:p>
          </p:txBody>
        </p:sp>
      </p:grpSp>
      <p:sp>
        <p:nvSpPr>
          <p:cNvPr id="11" name="Flowchart: Manual Operation 10">
            <a:extLst>
              <a:ext uri="{FF2B5EF4-FFF2-40B4-BE49-F238E27FC236}">
                <a16:creationId xmlns:a16="http://schemas.microsoft.com/office/drawing/2014/main" id="{FF5A534B-F94E-351E-6C2F-0794330F7470}"/>
              </a:ext>
            </a:extLst>
          </p:cNvPr>
          <p:cNvSpPr/>
          <p:nvPr/>
        </p:nvSpPr>
        <p:spPr>
          <a:xfrm rot="16200000">
            <a:off x="3523971" y="2877731"/>
            <a:ext cx="2725548" cy="144430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8000 w 10000"/>
              <a:gd name="connsiteY2" fmla="*/ 10000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9152 w 10000"/>
              <a:gd name="connsiteY2" fmla="*/ 9937 h 10063"/>
              <a:gd name="connsiteX3" fmla="*/ 916 w 10000"/>
              <a:gd name="connsiteY3" fmla="*/ 10063 h 10063"/>
              <a:gd name="connsiteX4" fmla="*/ 0 w 10000"/>
              <a:gd name="connsiteY4" fmla="*/ 0 h 1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63">
                <a:moveTo>
                  <a:pt x="0" y="0"/>
                </a:moveTo>
                <a:lnTo>
                  <a:pt x="10000" y="0"/>
                </a:lnTo>
                <a:cubicBezTo>
                  <a:pt x="9717" y="3312"/>
                  <a:pt x="9435" y="6625"/>
                  <a:pt x="9152" y="9937"/>
                </a:cubicBezTo>
                <a:lnTo>
                  <a:pt x="916" y="10063"/>
                </a:lnTo>
                <a:cubicBezTo>
                  <a:pt x="611" y="6709"/>
                  <a:pt x="305" y="335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100000">
                <a:srgbClr val="D34817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GB" sz="4800"/>
              <a:t>85%</a:t>
            </a:r>
          </a:p>
          <a:p>
            <a:pPr algn="ctr"/>
            <a:r>
              <a:rPr lang="en-GB"/>
              <a:t>Raw ChatGPT</a:t>
            </a:r>
          </a:p>
          <a:p>
            <a:pPr algn="ctr"/>
            <a:r>
              <a:rPr lang="en-GB"/>
              <a:t>Outputs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BBAFB-8093-9465-94B6-B3D82735AD67}"/>
              </a:ext>
            </a:extLst>
          </p:cNvPr>
          <p:cNvSpPr/>
          <p:nvPr/>
        </p:nvSpPr>
        <p:spPr>
          <a:xfrm>
            <a:off x="5706828" y="2444436"/>
            <a:ext cx="1444303" cy="22633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GB" sz="4400"/>
              <a:t>Data Cleaning</a:t>
            </a:r>
          </a:p>
        </p:txBody>
      </p:sp>
      <p:sp>
        <p:nvSpPr>
          <p:cNvPr id="14" name="Flowchart: Manual Operation 10">
            <a:extLst>
              <a:ext uri="{FF2B5EF4-FFF2-40B4-BE49-F238E27FC236}">
                <a16:creationId xmlns:a16="http://schemas.microsoft.com/office/drawing/2014/main" id="{38CC52CD-27F2-A1D5-E6F8-6A0F578DAB8A}"/>
              </a:ext>
            </a:extLst>
          </p:cNvPr>
          <p:cNvSpPr/>
          <p:nvPr/>
        </p:nvSpPr>
        <p:spPr>
          <a:xfrm rot="16200000">
            <a:off x="6599501" y="2425851"/>
            <a:ext cx="2931509" cy="163238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8000 w 10000"/>
              <a:gd name="connsiteY2" fmla="*/ 10000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9152 w 10000"/>
              <a:gd name="connsiteY2" fmla="*/ 9937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2968"/>
              <a:gd name="connsiteY0" fmla="*/ 0 h 10063"/>
              <a:gd name="connsiteX1" fmla="*/ 10000 w 12968"/>
              <a:gd name="connsiteY1" fmla="*/ 0 h 10063"/>
              <a:gd name="connsiteX2" fmla="*/ 12952 w 12968"/>
              <a:gd name="connsiteY2" fmla="*/ 9878 h 10063"/>
              <a:gd name="connsiteX3" fmla="*/ 916 w 12968"/>
              <a:gd name="connsiteY3" fmla="*/ 10063 h 10063"/>
              <a:gd name="connsiteX4" fmla="*/ 0 w 12968"/>
              <a:gd name="connsiteY4" fmla="*/ 0 h 10063"/>
              <a:gd name="connsiteX0" fmla="*/ 0 w 12952"/>
              <a:gd name="connsiteY0" fmla="*/ 0 h 11663"/>
              <a:gd name="connsiteX1" fmla="*/ 10000 w 12952"/>
              <a:gd name="connsiteY1" fmla="*/ 0 h 11663"/>
              <a:gd name="connsiteX2" fmla="*/ 12952 w 12952"/>
              <a:gd name="connsiteY2" fmla="*/ 9878 h 11663"/>
              <a:gd name="connsiteX3" fmla="*/ 916 w 12952"/>
              <a:gd name="connsiteY3" fmla="*/ 10063 h 11663"/>
              <a:gd name="connsiteX4" fmla="*/ 0 w 12952"/>
              <a:gd name="connsiteY4" fmla="*/ 0 h 116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2" h="10063">
                <a:moveTo>
                  <a:pt x="0" y="0"/>
                </a:moveTo>
                <a:lnTo>
                  <a:pt x="10000" y="0"/>
                </a:lnTo>
                <a:cubicBezTo>
                  <a:pt x="9717" y="3312"/>
                  <a:pt x="10995" y="8870"/>
                  <a:pt x="12952" y="9878"/>
                </a:cubicBezTo>
                <a:lnTo>
                  <a:pt x="916" y="10063"/>
                </a:lnTo>
                <a:cubicBezTo>
                  <a:pt x="611" y="6709"/>
                  <a:pt x="305" y="335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GB" sz="2400"/>
              <a:t>Thematical Cleaning</a:t>
            </a:r>
            <a:endParaRPr lang="en-GB" sz="1400"/>
          </a:p>
        </p:txBody>
      </p:sp>
      <p:sp>
        <p:nvSpPr>
          <p:cNvPr id="15" name="Flowchart: Manual Operation 10">
            <a:extLst>
              <a:ext uri="{FF2B5EF4-FFF2-40B4-BE49-F238E27FC236}">
                <a16:creationId xmlns:a16="http://schemas.microsoft.com/office/drawing/2014/main" id="{F60A39BF-80F2-9331-2CDB-E64BB960DE9D}"/>
              </a:ext>
            </a:extLst>
          </p:cNvPr>
          <p:cNvSpPr/>
          <p:nvPr/>
        </p:nvSpPr>
        <p:spPr>
          <a:xfrm rot="16200000">
            <a:off x="8161778" y="1895267"/>
            <a:ext cx="3384182" cy="174897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8000 w 10000"/>
              <a:gd name="connsiteY2" fmla="*/ 10000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9152 w 10000"/>
              <a:gd name="connsiteY2" fmla="*/ 9937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2968"/>
              <a:gd name="connsiteY0" fmla="*/ 0 h 10063"/>
              <a:gd name="connsiteX1" fmla="*/ 10000 w 12968"/>
              <a:gd name="connsiteY1" fmla="*/ 0 h 10063"/>
              <a:gd name="connsiteX2" fmla="*/ 12952 w 12968"/>
              <a:gd name="connsiteY2" fmla="*/ 9878 h 10063"/>
              <a:gd name="connsiteX3" fmla="*/ 916 w 12968"/>
              <a:gd name="connsiteY3" fmla="*/ 10063 h 10063"/>
              <a:gd name="connsiteX4" fmla="*/ 0 w 12968"/>
              <a:gd name="connsiteY4" fmla="*/ 0 h 10063"/>
              <a:gd name="connsiteX0" fmla="*/ 0 w 12952"/>
              <a:gd name="connsiteY0" fmla="*/ 0 h 11663"/>
              <a:gd name="connsiteX1" fmla="*/ 10000 w 12952"/>
              <a:gd name="connsiteY1" fmla="*/ 0 h 11663"/>
              <a:gd name="connsiteX2" fmla="*/ 12952 w 12952"/>
              <a:gd name="connsiteY2" fmla="*/ 9878 h 11663"/>
              <a:gd name="connsiteX3" fmla="*/ 916 w 12952"/>
              <a:gd name="connsiteY3" fmla="*/ 10063 h 11663"/>
              <a:gd name="connsiteX4" fmla="*/ 0 w 12952"/>
              <a:gd name="connsiteY4" fmla="*/ 0 h 116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2916 w 14952"/>
              <a:gd name="connsiteY3" fmla="*/ 10063 h 10063"/>
              <a:gd name="connsiteX4" fmla="*/ 0 w 14952"/>
              <a:gd name="connsiteY4" fmla="*/ 39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2916 w 14952"/>
              <a:gd name="connsiteY3" fmla="*/ 10063 h 10063"/>
              <a:gd name="connsiteX4" fmla="*/ 0 w 14952"/>
              <a:gd name="connsiteY4" fmla="*/ 39 h 10063"/>
              <a:gd name="connsiteX0" fmla="*/ 47 w 14999"/>
              <a:gd name="connsiteY0" fmla="*/ 39 h 10063"/>
              <a:gd name="connsiteX1" fmla="*/ 12047 w 14999"/>
              <a:gd name="connsiteY1" fmla="*/ 0 h 10063"/>
              <a:gd name="connsiteX2" fmla="*/ 14999 w 14999"/>
              <a:gd name="connsiteY2" fmla="*/ 9878 h 10063"/>
              <a:gd name="connsiteX3" fmla="*/ 83 w 14999"/>
              <a:gd name="connsiteY3" fmla="*/ 10063 h 10063"/>
              <a:gd name="connsiteX4" fmla="*/ 47 w 14999"/>
              <a:gd name="connsiteY4" fmla="*/ 39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36 w 14952"/>
              <a:gd name="connsiteY3" fmla="*/ 10063 h 10063"/>
              <a:gd name="connsiteX4" fmla="*/ 0 w 14952"/>
              <a:gd name="connsiteY4" fmla="*/ 39 h 1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2" h="10063">
                <a:moveTo>
                  <a:pt x="0" y="39"/>
                </a:moveTo>
                <a:lnTo>
                  <a:pt x="12000" y="0"/>
                </a:lnTo>
                <a:cubicBezTo>
                  <a:pt x="13597" y="4298"/>
                  <a:pt x="13875" y="2479"/>
                  <a:pt x="14952" y="9878"/>
                </a:cubicBezTo>
                <a:lnTo>
                  <a:pt x="36" y="10063"/>
                </a:lnTo>
                <a:cubicBezTo>
                  <a:pt x="2451" y="10023"/>
                  <a:pt x="385" y="3432"/>
                  <a:pt x="0" y="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100000">
                <a:srgbClr val="D34817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GB" sz="2400"/>
              <a:t>Occasional Cleaning</a:t>
            </a:r>
          </a:p>
        </p:txBody>
      </p:sp>
      <p:sp>
        <p:nvSpPr>
          <p:cNvPr id="16" name="Flowchart: Manual Operation 10">
            <a:extLst>
              <a:ext uri="{FF2B5EF4-FFF2-40B4-BE49-F238E27FC236}">
                <a16:creationId xmlns:a16="http://schemas.microsoft.com/office/drawing/2014/main" id="{432B18EB-DB45-2A02-EC4C-6EB2646698AC}"/>
              </a:ext>
            </a:extLst>
          </p:cNvPr>
          <p:cNvSpPr/>
          <p:nvPr/>
        </p:nvSpPr>
        <p:spPr>
          <a:xfrm rot="16200000">
            <a:off x="8822518" y="2981095"/>
            <a:ext cx="5119187" cy="117502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8000 w 10000"/>
              <a:gd name="connsiteY2" fmla="*/ 10000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9152 w 10000"/>
              <a:gd name="connsiteY2" fmla="*/ 9937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2968"/>
              <a:gd name="connsiteY0" fmla="*/ 0 h 10063"/>
              <a:gd name="connsiteX1" fmla="*/ 10000 w 12968"/>
              <a:gd name="connsiteY1" fmla="*/ 0 h 10063"/>
              <a:gd name="connsiteX2" fmla="*/ 12952 w 12968"/>
              <a:gd name="connsiteY2" fmla="*/ 9878 h 10063"/>
              <a:gd name="connsiteX3" fmla="*/ 916 w 12968"/>
              <a:gd name="connsiteY3" fmla="*/ 10063 h 10063"/>
              <a:gd name="connsiteX4" fmla="*/ 0 w 12968"/>
              <a:gd name="connsiteY4" fmla="*/ 0 h 10063"/>
              <a:gd name="connsiteX0" fmla="*/ 0 w 12952"/>
              <a:gd name="connsiteY0" fmla="*/ 0 h 11663"/>
              <a:gd name="connsiteX1" fmla="*/ 10000 w 12952"/>
              <a:gd name="connsiteY1" fmla="*/ 0 h 11663"/>
              <a:gd name="connsiteX2" fmla="*/ 12952 w 12952"/>
              <a:gd name="connsiteY2" fmla="*/ 9878 h 11663"/>
              <a:gd name="connsiteX3" fmla="*/ 916 w 12952"/>
              <a:gd name="connsiteY3" fmla="*/ 10063 h 11663"/>
              <a:gd name="connsiteX4" fmla="*/ 0 w 12952"/>
              <a:gd name="connsiteY4" fmla="*/ 0 h 116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2916 w 14952"/>
              <a:gd name="connsiteY3" fmla="*/ 10063 h 10063"/>
              <a:gd name="connsiteX4" fmla="*/ 0 w 14952"/>
              <a:gd name="connsiteY4" fmla="*/ 39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2916 w 14952"/>
              <a:gd name="connsiteY3" fmla="*/ 10063 h 10063"/>
              <a:gd name="connsiteX4" fmla="*/ 0 w 14952"/>
              <a:gd name="connsiteY4" fmla="*/ 39 h 10063"/>
              <a:gd name="connsiteX0" fmla="*/ 47 w 14999"/>
              <a:gd name="connsiteY0" fmla="*/ 39 h 10063"/>
              <a:gd name="connsiteX1" fmla="*/ 12047 w 14999"/>
              <a:gd name="connsiteY1" fmla="*/ 0 h 10063"/>
              <a:gd name="connsiteX2" fmla="*/ 14999 w 14999"/>
              <a:gd name="connsiteY2" fmla="*/ 9878 h 10063"/>
              <a:gd name="connsiteX3" fmla="*/ 83 w 14999"/>
              <a:gd name="connsiteY3" fmla="*/ 10063 h 10063"/>
              <a:gd name="connsiteX4" fmla="*/ 47 w 14999"/>
              <a:gd name="connsiteY4" fmla="*/ 39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36 w 14952"/>
              <a:gd name="connsiteY3" fmla="*/ 10063 h 10063"/>
              <a:gd name="connsiteX4" fmla="*/ 0 w 14952"/>
              <a:gd name="connsiteY4" fmla="*/ 39 h 10063"/>
              <a:gd name="connsiteX0" fmla="*/ 0 w 15076"/>
              <a:gd name="connsiteY0" fmla="*/ 276 h 10300"/>
              <a:gd name="connsiteX1" fmla="*/ 14471 w 15076"/>
              <a:gd name="connsiteY1" fmla="*/ 0 h 10300"/>
              <a:gd name="connsiteX2" fmla="*/ 14952 w 15076"/>
              <a:gd name="connsiteY2" fmla="*/ 10115 h 10300"/>
              <a:gd name="connsiteX3" fmla="*/ 36 w 15076"/>
              <a:gd name="connsiteY3" fmla="*/ 10300 h 10300"/>
              <a:gd name="connsiteX4" fmla="*/ 0 w 15076"/>
              <a:gd name="connsiteY4" fmla="*/ 276 h 10300"/>
              <a:gd name="connsiteX0" fmla="*/ 0 w 14693"/>
              <a:gd name="connsiteY0" fmla="*/ 276 h 10300"/>
              <a:gd name="connsiteX1" fmla="*/ 14471 w 14693"/>
              <a:gd name="connsiteY1" fmla="*/ 0 h 10300"/>
              <a:gd name="connsiteX2" fmla="*/ 9583 w 14693"/>
              <a:gd name="connsiteY2" fmla="*/ 10194 h 10300"/>
              <a:gd name="connsiteX3" fmla="*/ 36 w 14693"/>
              <a:gd name="connsiteY3" fmla="*/ 10300 h 10300"/>
              <a:gd name="connsiteX4" fmla="*/ 0 w 14693"/>
              <a:gd name="connsiteY4" fmla="*/ 276 h 10300"/>
              <a:gd name="connsiteX0" fmla="*/ 11035 w 25728"/>
              <a:gd name="connsiteY0" fmla="*/ 276 h 10379"/>
              <a:gd name="connsiteX1" fmla="*/ 25506 w 25728"/>
              <a:gd name="connsiteY1" fmla="*/ 0 h 10379"/>
              <a:gd name="connsiteX2" fmla="*/ 20618 w 25728"/>
              <a:gd name="connsiteY2" fmla="*/ 10194 h 10379"/>
              <a:gd name="connsiteX3" fmla="*/ 0 w 25728"/>
              <a:gd name="connsiteY3" fmla="*/ 10379 h 10379"/>
              <a:gd name="connsiteX4" fmla="*/ 11035 w 25728"/>
              <a:gd name="connsiteY4" fmla="*/ 276 h 10379"/>
              <a:gd name="connsiteX0" fmla="*/ 7519 w 25728"/>
              <a:gd name="connsiteY0" fmla="*/ 0 h 10418"/>
              <a:gd name="connsiteX1" fmla="*/ 25506 w 25728"/>
              <a:gd name="connsiteY1" fmla="*/ 39 h 10418"/>
              <a:gd name="connsiteX2" fmla="*/ 20618 w 25728"/>
              <a:gd name="connsiteY2" fmla="*/ 10233 h 10418"/>
              <a:gd name="connsiteX3" fmla="*/ 0 w 25728"/>
              <a:gd name="connsiteY3" fmla="*/ 10418 h 10418"/>
              <a:gd name="connsiteX4" fmla="*/ 7519 w 25728"/>
              <a:gd name="connsiteY4" fmla="*/ 0 h 10418"/>
              <a:gd name="connsiteX0" fmla="*/ 7519 w 25728"/>
              <a:gd name="connsiteY0" fmla="*/ 0 h 10418"/>
              <a:gd name="connsiteX1" fmla="*/ 25506 w 25728"/>
              <a:gd name="connsiteY1" fmla="*/ 39 h 10418"/>
              <a:gd name="connsiteX2" fmla="*/ 20618 w 25728"/>
              <a:gd name="connsiteY2" fmla="*/ 10233 h 10418"/>
              <a:gd name="connsiteX3" fmla="*/ 0 w 25728"/>
              <a:gd name="connsiteY3" fmla="*/ 10418 h 10418"/>
              <a:gd name="connsiteX4" fmla="*/ 7519 w 25728"/>
              <a:gd name="connsiteY4" fmla="*/ 0 h 10418"/>
              <a:gd name="connsiteX0" fmla="*/ 7519 w 25728"/>
              <a:gd name="connsiteY0" fmla="*/ 0 h 10418"/>
              <a:gd name="connsiteX1" fmla="*/ 25506 w 25728"/>
              <a:gd name="connsiteY1" fmla="*/ 39 h 10418"/>
              <a:gd name="connsiteX2" fmla="*/ 20618 w 25728"/>
              <a:gd name="connsiteY2" fmla="*/ 10233 h 10418"/>
              <a:gd name="connsiteX3" fmla="*/ 0 w 25728"/>
              <a:gd name="connsiteY3" fmla="*/ 10418 h 10418"/>
              <a:gd name="connsiteX4" fmla="*/ 7519 w 25728"/>
              <a:gd name="connsiteY4" fmla="*/ 0 h 10418"/>
              <a:gd name="connsiteX0" fmla="*/ 8659 w 26868"/>
              <a:gd name="connsiteY0" fmla="*/ 0 h 10233"/>
              <a:gd name="connsiteX1" fmla="*/ 26646 w 26868"/>
              <a:gd name="connsiteY1" fmla="*/ 39 h 10233"/>
              <a:gd name="connsiteX2" fmla="*/ 21758 w 26868"/>
              <a:gd name="connsiteY2" fmla="*/ 10233 h 10233"/>
              <a:gd name="connsiteX3" fmla="*/ 0 w 26868"/>
              <a:gd name="connsiteY3" fmla="*/ 4820 h 10233"/>
              <a:gd name="connsiteX4" fmla="*/ 8659 w 26868"/>
              <a:gd name="connsiteY4" fmla="*/ 0 h 10233"/>
              <a:gd name="connsiteX0" fmla="*/ 8659 w 26868"/>
              <a:gd name="connsiteY0" fmla="*/ 0 h 10233"/>
              <a:gd name="connsiteX1" fmla="*/ 26646 w 26868"/>
              <a:gd name="connsiteY1" fmla="*/ 39 h 10233"/>
              <a:gd name="connsiteX2" fmla="*/ 21758 w 26868"/>
              <a:gd name="connsiteY2" fmla="*/ 10233 h 10233"/>
              <a:gd name="connsiteX3" fmla="*/ 0 w 26868"/>
              <a:gd name="connsiteY3" fmla="*/ 4820 h 10233"/>
              <a:gd name="connsiteX4" fmla="*/ 8659 w 26868"/>
              <a:gd name="connsiteY4" fmla="*/ 0 h 10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68" h="10233">
                <a:moveTo>
                  <a:pt x="8659" y="0"/>
                </a:moveTo>
                <a:lnTo>
                  <a:pt x="26646" y="39"/>
                </a:lnTo>
                <a:cubicBezTo>
                  <a:pt x="28243" y="4337"/>
                  <a:pt x="20681" y="2834"/>
                  <a:pt x="21758" y="10233"/>
                </a:cubicBezTo>
                <a:lnTo>
                  <a:pt x="0" y="4820"/>
                </a:lnTo>
                <a:cubicBezTo>
                  <a:pt x="7405" y="4859"/>
                  <a:pt x="5005" y="4103"/>
                  <a:pt x="8659" y="0"/>
                </a:cubicBezTo>
                <a:close/>
              </a:path>
            </a:pathLst>
          </a:custGeom>
          <a:gradFill>
            <a:gsLst>
              <a:gs pos="0">
                <a:srgbClr val="A73716"/>
              </a:gs>
              <a:gs pos="100000">
                <a:schemeClr val="bg1"/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3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GB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278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91"/>
    </mc:Choice>
    <mc:Fallback>
      <p:transition spd="slow" advTm="1719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CE5C323-A2A1-4BCE-1530-D49AF3E92C9B}"/>
              </a:ext>
            </a:extLst>
          </p:cNvPr>
          <p:cNvGrpSpPr/>
          <p:nvPr/>
        </p:nvGrpSpPr>
        <p:grpSpPr>
          <a:xfrm>
            <a:off x="441492" y="1324281"/>
            <a:ext cx="3625169" cy="4542576"/>
            <a:chOff x="3655870" y="0"/>
            <a:chExt cx="3399592" cy="2227152"/>
          </a:xfrm>
        </p:grpSpPr>
        <p:sp>
          <p:nvSpPr>
            <p:cNvPr id="13" name="Flowchart: Manual Operation 12">
              <a:extLst>
                <a:ext uri="{FF2B5EF4-FFF2-40B4-BE49-F238E27FC236}">
                  <a16:creationId xmlns:a16="http://schemas.microsoft.com/office/drawing/2014/main" id="{8F0099F6-4EA5-3B47-3354-0180CE320203}"/>
                </a:ext>
              </a:extLst>
            </p:cNvPr>
            <p:cNvSpPr/>
            <p:nvPr/>
          </p:nvSpPr>
          <p:spPr>
            <a:xfrm rot="16200000">
              <a:off x="4242090" y="-586220"/>
              <a:ext cx="2227152" cy="3399592"/>
            </a:xfrm>
            <a:prstGeom prst="flowChartManualOperation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80000"/>
                <a:hueOff val="-119009"/>
                <a:satOff val="-21420"/>
                <a:lumOff val="17295"/>
                <a:alphaOff val="0"/>
              </a:schemeClr>
            </a:fillRef>
            <a:effectRef idx="3">
              <a:schemeClr val="accent2">
                <a:shade val="80000"/>
                <a:hueOff val="-119009"/>
                <a:satOff val="-21420"/>
                <a:lumOff val="1729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Flowchart: Manual Operation 4">
              <a:extLst>
                <a:ext uri="{FF2B5EF4-FFF2-40B4-BE49-F238E27FC236}">
                  <a16:creationId xmlns:a16="http://schemas.microsoft.com/office/drawing/2014/main" id="{936224B8-8C52-3727-1A4D-C931B9384127}"/>
                </a:ext>
              </a:extLst>
            </p:cNvPr>
            <p:cNvSpPr txBox="1"/>
            <p:nvPr/>
          </p:nvSpPr>
          <p:spPr>
            <a:xfrm rot="21600000">
              <a:off x="3655870" y="445430"/>
              <a:ext cx="3399592" cy="133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50" tIns="0" rIns="311547" bIns="0" numCol="1" spcCol="1270" anchor="ctr" anchorCtr="0">
              <a:noAutofit/>
            </a:bodyPr>
            <a:lstStyle/>
            <a:p>
              <a:pPr marL="0" lvl="0" indent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4900" kern="1200"/>
                <a:t>Efficiency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4A85F7EB-6334-3B96-45F2-5C31645C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FF00"/>
                </a:solidFill>
              </a:rPr>
              <a:t>AI-based Methods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D5F388-4435-90F4-20F3-79F7C3A43D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lowchart: Manual Operation 10">
            <a:extLst>
              <a:ext uri="{FF2B5EF4-FFF2-40B4-BE49-F238E27FC236}">
                <a16:creationId xmlns:a16="http://schemas.microsoft.com/office/drawing/2014/main" id="{FF5A534B-F94E-351E-6C2F-0794330F7470}"/>
              </a:ext>
            </a:extLst>
          </p:cNvPr>
          <p:cNvSpPr/>
          <p:nvPr/>
        </p:nvSpPr>
        <p:spPr>
          <a:xfrm rot="16200000">
            <a:off x="3523971" y="2877731"/>
            <a:ext cx="2725548" cy="144430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8000 w 10000"/>
              <a:gd name="connsiteY2" fmla="*/ 10000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9152 w 10000"/>
              <a:gd name="connsiteY2" fmla="*/ 9937 h 10063"/>
              <a:gd name="connsiteX3" fmla="*/ 916 w 10000"/>
              <a:gd name="connsiteY3" fmla="*/ 10063 h 10063"/>
              <a:gd name="connsiteX4" fmla="*/ 0 w 10000"/>
              <a:gd name="connsiteY4" fmla="*/ 0 h 1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63">
                <a:moveTo>
                  <a:pt x="0" y="0"/>
                </a:moveTo>
                <a:lnTo>
                  <a:pt x="10000" y="0"/>
                </a:lnTo>
                <a:cubicBezTo>
                  <a:pt x="9717" y="3312"/>
                  <a:pt x="9435" y="6625"/>
                  <a:pt x="9152" y="9937"/>
                </a:cubicBezTo>
                <a:lnTo>
                  <a:pt x="916" y="10063"/>
                </a:lnTo>
                <a:cubicBezTo>
                  <a:pt x="611" y="6709"/>
                  <a:pt x="305" y="335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B04B43"/>
              </a:gs>
              <a:gs pos="100000">
                <a:srgbClr val="D34817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GB" sz="4800"/>
              <a:t>50%</a:t>
            </a:r>
          </a:p>
          <a:p>
            <a:pPr algn="ctr"/>
            <a:r>
              <a:rPr lang="en-GB"/>
              <a:t>Human work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BBAFB-8093-9465-94B6-B3D82735AD67}"/>
              </a:ext>
            </a:extLst>
          </p:cNvPr>
          <p:cNvSpPr/>
          <p:nvPr/>
        </p:nvSpPr>
        <p:spPr>
          <a:xfrm>
            <a:off x="5706828" y="2444436"/>
            <a:ext cx="1444303" cy="22633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/>
              <a:t>10</a:t>
            </a:r>
            <a:r>
              <a:rPr lang="en-GB" sz="2800"/>
              <a:t> min</a:t>
            </a:r>
          </a:p>
          <a:p>
            <a:pPr algn="dist"/>
            <a:r>
              <a:rPr lang="en-GB" sz="2800"/>
              <a:t>For raw result</a:t>
            </a:r>
          </a:p>
        </p:txBody>
      </p:sp>
      <p:sp>
        <p:nvSpPr>
          <p:cNvPr id="14" name="Flowchart: Manual Operation 10">
            <a:extLst>
              <a:ext uri="{FF2B5EF4-FFF2-40B4-BE49-F238E27FC236}">
                <a16:creationId xmlns:a16="http://schemas.microsoft.com/office/drawing/2014/main" id="{38CC52CD-27F2-A1D5-E6F8-6A0F578DAB8A}"/>
              </a:ext>
            </a:extLst>
          </p:cNvPr>
          <p:cNvSpPr/>
          <p:nvPr/>
        </p:nvSpPr>
        <p:spPr>
          <a:xfrm rot="16200000">
            <a:off x="6599501" y="2425851"/>
            <a:ext cx="2931509" cy="163238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8000 w 10000"/>
              <a:gd name="connsiteY2" fmla="*/ 10000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9152 w 10000"/>
              <a:gd name="connsiteY2" fmla="*/ 9937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2968"/>
              <a:gd name="connsiteY0" fmla="*/ 0 h 10063"/>
              <a:gd name="connsiteX1" fmla="*/ 10000 w 12968"/>
              <a:gd name="connsiteY1" fmla="*/ 0 h 10063"/>
              <a:gd name="connsiteX2" fmla="*/ 12952 w 12968"/>
              <a:gd name="connsiteY2" fmla="*/ 9878 h 10063"/>
              <a:gd name="connsiteX3" fmla="*/ 916 w 12968"/>
              <a:gd name="connsiteY3" fmla="*/ 10063 h 10063"/>
              <a:gd name="connsiteX4" fmla="*/ 0 w 12968"/>
              <a:gd name="connsiteY4" fmla="*/ 0 h 10063"/>
              <a:gd name="connsiteX0" fmla="*/ 0 w 12952"/>
              <a:gd name="connsiteY0" fmla="*/ 0 h 11663"/>
              <a:gd name="connsiteX1" fmla="*/ 10000 w 12952"/>
              <a:gd name="connsiteY1" fmla="*/ 0 h 11663"/>
              <a:gd name="connsiteX2" fmla="*/ 12952 w 12952"/>
              <a:gd name="connsiteY2" fmla="*/ 9878 h 11663"/>
              <a:gd name="connsiteX3" fmla="*/ 916 w 12952"/>
              <a:gd name="connsiteY3" fmla="*/ 10063 h 11663"/>
              <a:gd name="connsiteX4" fmla="*/ 0 w 12952"/>
              <a:gd name="connsiteY4" fmla="*/ 0 h 116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2" h="10063">
                <a:moveTo>
                  <a:pt x="0" y="0"/>
                </a:moveTo>
                <a:lnTo>
                  <a:pt x="10000" y="0"/>
                </a:lnTo>
                <a:cubicBezTo>
                  <a:pt x="9717" y="3312"/>
                  <a:pt x="10995" y="8870"/>
                  <a:pt x="12952" y="9878"/>
                </a:cubicBezTo>
                <a:lnTo>
                  <a:pt x="916" y="10063"/>
                </a:lnTo>
                <a:cubicBezTo>
                  <a:pt x="611" y="6709"/>
                  <a:pt x="305" y="335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GB" sz="2400"/>
              <a:t>Cleaning</a:t>
            </a:r>
            <a:endParaRPr lang="en-GB" sz="1400"/>
          </a:p>
        </p:txBody>
      </p:sp>
      <p:sp>
        <p:nvSpPr>
          <p:cNvPr id="15" name="Flowchart: Manual Operation 10">
            <a:extLst>
              <a:ext uri="{FF2B5EF4-FFF2-40B4-BE49-F238E27FC236}">
                <a16:creationId xmlns:a16="http://schemas.microsoft.com/office/drawing/2014/main" id="{F60A39BF-80F2-9331-2CDB-E64BB960DE9D}"/>
              </a:ext>
            </a:extLst>
          </p:cNvPr>
          <p:cNvSpPr/>
          <p:nvPr/>
        </p:nvSpPr>
        <p:spPr>
          <a:xfrm rot="16200000">
            <a:off x="8161778" y="1895267"/>
            <a:ext cx="3384182" cy="174897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8000 w 10000"/>
              <a:gd name="connsiteY2" fmla="*/ 10000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9152 w 10000"/>
              <a:gd name="connsiteY2" fmla="*/ 9937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2968"/>
              <a:gd name="connsiteY0" fmla="*/ 0 h 10063"/>
              <a:gd name="connsiteX1" fmla="*/ 10000 w 12968"/>
              <a:gd name="connsiteY1" fmla="*/ 0 h 10063"/>
              <a:gd name="connsiteX2" fmla="*/ 12952 w 12968"/>
              <a:gd name="connsiteY2" fmla="*/ 9878 h 10063"/>
              <a:gd name="connsiteX3" fmla="*/ 916 w 12968"/>
              <a:gd name="connsiteY3" fmla="*/ 10063 h 10063"/>
              <a:gd name="connsiteX4" fmla="*/ 0 w 12968"/>
              <a:gd name="connsiteY4" fmla="*/ 0 h 10063"/>
              <a:gd name="connsiteX0" fmla="*/ 0 w 12952"/>
              <a:gd name="connsiteY0" fmla="*/ 0 h 11663"/>
              <a:gd name="connsiteX1" fmla="*/ 10000 w 12952"/>
              <a:gd name="connsiteY1" fmla="*/ 0 h 11663"/>
              <a:gd name="connsiteX2" fmla="*/ 12952 w 12952"/>
              <a:gd name="connsiteY2" fmla="*/ 9878 h 11663"/>
              <a:gd name="connsiteX3" fmla="*/ 916 w 12952"/>
              <a:gd name="connsiteY3" fmla="*/ 10063 h 11663"/>
              <a:gd name="connsiteX4" fmla="*/ 0 w 12952"/>
              <a:gd name="connsiteY4" fmla="*/ 0 h 116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2916 w 14952"/>
              <a:gd name="connsiteY3" fmla="*/ 10063 h 10063"/>
              <a:gd name="connsiteX4" fmla="*/ 0 w 14952"/>
              <a:gd name="connsiteY4" fmla="*/ 39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2916 w 14952"/>
              <a:gd name="connsiteY3" fmla="*/ 10063 h 10063"/>
              <a:gd name="connsiteX4" fmla="*/ 0 w 14952"/>
              <a:gd name="connsiteY4" fmla="*/ 39 h 10063"/>
              <a:gd name="connsiteX0" fmla="*/ 47 w 14999"/>
              <a:gd name="connsiteY0" fmla="*/ 39 h 10063"/>
              <a:gd name="connsiteX1" fmla="*/ 12047 w 14999"/>
              <a:gd name="connsiteY1" fmla="*/ 0 h 10063"/>
              <a:gd name="connsiteX2" fmla="*/ 14999 w 14999"/>
              <a:gd name="connsiteY2" fmla="*/ 9878 h 10063"/>
              <a:gd name="connsiteX3" fmla="*/ 83 w 14999"/>
              <a:gd name="connsiteY3" fmla="*/ 10063 h 10063"/>
              <a:gd name="connsiteX4" fmla="*/ 47 w 14999"/>
              <a:gd name="connsiteY4" fmla="*/ 39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36 w 14952"/>
              <a:gd name="connsiteY3" fmla="*/ 10063 h 10063"/>
              <a:gd name="connsiteX4" fmla="*/ 0 w 14952"/>
              <a:gd name="connsiteY4" fmla="*/ 39 h 1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2" h="10063">
                <a:moveTo>
                  <a:pt x="0" y="39"/>
                </a:moveTo>
                <a:lnTo>
                  <a:pt x="12000" y="0"/>
                </a:lnTo>
                <a:cubicBezTo>
                  <a:pt x="13597" y="4298"/>
                  <a:pt x="13875" y="2479"/>
                  <a:pt x="14952" y="9878"/>
                </a:cubicBezTo>
                <a:lnTo>
                  <a:pt x="36" y="10063"/>
                </a:lnTo>
                <a:cubicBezTo>
                  <a:pt x="2451" y="10023"/>
                  <a:pt x="385" y="3432"/>
                  <a:pt x="0" y="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100000">
                <a:srgbClr val="D34817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GB" sz="2400"/>
              <a:t>Conclusion</a:t>
            </a:r>
          </a:p>
        </p:txBody>
      </p:sp>
      <p:sp>
        <p:nvSpPr>
          <p:cNvPr id="16" name="Flowchart: Manual Operation 10">
            <a:extLst>
              <a:ext uri="{FF2B5EF4-FFF2-40B4-BE49-F238E27FC236}">
                <a16:creationId xmlns:a16="http://schemas.microsoft.com/office/drawing/2014/main" id="{432B18EB-DB45-2A02-EC4C-6EB2646698AC}"/>
              </a:ext>
            </a:extLst>
          </p:cNvPr>
          <p:cNvSpPr/>
          <p:nvPr/>
        </p:nvSpPr>
        <p:spPr>
          <a:xfrm rot="16200000">
            <a:off x="8822518" y="2981095"/>
            <a:ext cx="5119187" cy="117502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8000 w 10000"/>
              <a:gd name="connsiteY2" fmla="*/ 10000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9152 w 10000"/>
              <a:gd name="connsiteY2" fmla="*/ 9937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2968"/>
              <a:gd name="connsiteY0" fmla="*/ 0 h 10063"/>
              <a:gd name="connsiteX1" fmla="*/ 10000 w 12968"/>
              <a:gd name="connsiteY1" fmla="*/ 0 h 10063"/>
              <a:gd name="connsiteX2" fmla="*/ 12952 w 12968"/>
              <a:gd name="connsiteY2" fmla="*/ 9878 h 10063"/>
              <a:gd name="connsiteX3" fmla="*/ 916 w 12968"/>
              <a:gd name="connsiteY3" fmla="*/ 10063 h 10063"/>
              <a:gd name="connsiteX4" fmla="*/ 0 w 12968"/>
              <a:gd name="connsiteY4" fmla="*/ 0 h 10063"/>
              <a:gd name="connsiteX0" fmla="*/ 0 w 12952"/>
              <a:gd name="connsiteY0" fmla="*/ 0 h 11663"/>
              <a:gd name="connsiteX1" fmla="*/ 10000 w 12952"/>
              <a:gd name="connsiteY1" fmla="*/ 0 h 11663"/>
              <a:gd name="connsiteX2" fmla="*/ 12952 w 12952"/>
              <a:gd name="connsiteY2" fmla="*/ 9878 h 11663"/>
              <a:gd name="connsiteX3" fmla="*/ 916 w 12952"/>
              <a:gd name="connsiteY3" fmla="*/ 10063 h 11663"/>
              <a:gd name="connsiteX4" fmla="*/ 0 w 12952"/>
              <a:gd name="connsiteY4" fmla="*/ 0 h 116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2916 w 14952"/>
              <a:gd name="connsiteY3" fmla="*/ 10063 h 10063"/>
              <a:gd name="connsiteX4" fmla="*/ 0 w 14952"/>
              <a:gd name="connsiteY4" fmla="*/ 39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2916 w 14952"/>
              <a:gd name="connsiteY3" fmla="*/ 10063 h 10063"/>
              <a:gd name="connsiteX4" fmla="*/ 0 w 14952"/>
              <a:gd name="connsiteY4" fmla="*/ 39 h 10063"/>
              <a:gd name="connsiteX0" fmla="*/ 47 w 14999"/>
              <a:gd name="connsiteY0" fmla="*/ 39 h 10063"/>
              <a:gd name="connsiteX1" fmla="*/ 12047 w 14999"/>
              <a:gd name="connsiteY1" fmla="*/ 0 h 10063"/>
              <a:gd name="connsiteX2" fmla="*/ 14999 w 14999"/>
              <a:gd name="connsiteY2" fmla="*/ 9878 h 10063"/>
              <a:gd name="connsiteX3" fmla="*/ 83 w 14999"/>
              <a:gd name="connsiteY3" fmla="*/ 10063 h 10063"/>
              <a:gd name="connsiteX4" fmla="*/ 47 w 14999"/>
              <a:gd name="connsiteY4" fmla="*/ 39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36 w 14952"/>
              <a:gd name="connsiteY3" fmla="*/ 10063 h 10063"/>
              <a:gd name="connsiteX4" fmla="*/ 0 w 14952"/>
              <a:gd name="connsiteY4" fmla="*/ 39 h 10063"/>
              <a:gd name="connsiteX0" fmla="*/ 0 w 15076"/>
              <a:gd name="connsiteY0" fmla="*/ 276 h 10300"/>
              <a:gd name="connsiteX1" fmla="*/ 14471 w 15076"/>
              <a:gd name="connsiteY1" fmla="*/ 0 h 10300"/>
              <a:gd name="connsiteX2" fmla="*/ 14952 w 15076"/>
              <a:gd name="connsiteY2" fmla="*/ 10115 h 10300"/>
              <a:gd name="connsiteX3" fmla="*/ 36 w 15076"/>
              <a:gd name="connsiteY3" fmla="*/ 10300 h 10300"/>
              <a:gd name="connsiteX4" fmla="*/ 0 w 15076"/>
              <a:gd name="connsiteY4" fmla="*/ 276 h 10300"/>
              <a:gd name="connsiteX0" fmla="*/ 0 w 14693"/>
              <a:gd name="connsiteY0" fmla="*/ 276 h 10300"/>
              <a:gd name="connsiteX1" fmla="*/ 14471 w 14693"/>
              <a:gd name="connsiteY1" fmla="*/ 0 h 10300"/>
              <a:gd name="connsiteX2" fmla="*/ 9583 w 14693"/>
              <a:gd name="connsiteY2" fmla="*/ 10194 h 10300"/>
              <a:gd name="connsiteX3" fmla="*/ 36 w 14693"/>
              <a:gd name="connsiteY3" fmla="*/ 10300 h 10300"/>
              <a:gd name="connsiteX4" fmla="*/ 0 w 14693"/>
              <a:gd name="connsiteY4" fmla="*/ 276 h 10300"/>
              <a:gd name="connsiteX0" fmla="*/ 11035 w 25728"/>
              <a:gd name="connsiteY0" fmla="*/ 276 h 10379"/>
              <a:gd name="connsiteX1" fmla="*/ 25506 w 25728"/>
              <a:gd name="connsiteY1" fmla="*/ 0 h 10379"/>
              <a:gd name="connsiteX2" fmla="*/ 20618 w 25728"/>
              <a:gd name="connsiteY2" fmla="*/ 10194 h 10379"/>
              <a:gd name="connsiteX3" fmla="*/ 0 w 25728"/>
              <a:gd name="connsiteY3" fmla="*/ 10379 h 10379"/>
              <a:gd name="connsiteX4" fmla="*/ 11035 w 25728"/>
              <a:gd name="connsiteY4" fmla="*/ 276 h 10379"/>
              <a:gd name="connsiteX0" fmla="*/ 7519 w 25728"/>
              <a:gd name="connsiteY0" fmla="*/ 0 h 10418"/>
              <a:gd name="connsiteX1" fmla="*/ 25506 w 25728"/>
              <a:gd name="connsiteY1" fmla="*/ 39 h 10418"/>
              <a:gd name="connsiteX2" fmla="*/ 20618 w 25728"/>
              <a:gd name="connsiteY2" fmla="*/ 10233 h 10418"/>
              <a:gd name="connsiteX3" fmla="*/ 0 w 25728"/>
              <a:gd name="connsiteY3" fmla="*/ 10418 h 10418"/>
              <a:gd name="connsiteX4" fmla="*/ 7519 w 25728"/>
              <a:gd name="connsiteY4" fmla="*/ 0 h 10418"/>
              <a:gd name="connsiteX0" fmla="*/ 7519 w 25728"/>
              <a:gd name="connsiteY0" fmla="*/ 0 h 10418"/>
              <a:gd name="connsiteX1" fmla="*/ 25506 w 25728"/>
              <a:gd name="connsiteY1" fmla="*/ 39 h 10418"/>
              <a:gd name="connsiteX2" fmla="*/ 20618 w 25728"/>
              <a:gd name="connsiteY2" fmla="*/ 10233 h 10418"/>
              <a:gd name="connsiteX3" fmla="*/ 0 w 25728"/>
              <a:gd name="connsiteY3" fmla="*/ 10418 h 10418"/>
              <a:gd name="connsiteX4" fmla="*/ 7519 w 25728"/>
              <a:gd name="connsiteY4" fmla="*/ 0 h 10418"/>
              <a:gd name="connsiteX0" fmla="*/ 7519 w 25728"/>
              <a:gd name="connsiteY0" fmla="*/ 0 h 10418"/>
              <a:gd name="connsiteX1" fmla="*/ 25506 w 25728"/>
              <a:gd name="connsiteY1" fmla="*/ 39 h 10418"/>
              <a:gd name="connsiteX2" fmla="*/ 20618 w 25728"/>
              <a:gd name="connsiteY2" fmla="*/ 10233 h 10418"/>
              <a:gd name="connsiteX3" fmla="*/ 0 w 25728"/>
              <a:gd name="connsiteY3" fmla="*/ 10418 h 10418"/>
              <a:gd name="connsiteX4" fmla="*/ 7519 w 25728"/>
              <a:gd name="connsiteY4" fmla="*/ 0 h 10418"/>
              <a:gd name="connsiteX0" fmla="*/ 8659 w 26868"/>
              <a:gd name="connsiteY0" fmla="*/ 0 h 10233"/>
              <a:gd name="connsiteX1" fmla="*/ 26646 w 26868"/>
              <a:gd name="connsiteY1" fmla="*/ 39 h 10233"/>
              <a:gd name="connsiteX2" fmla="*/ 21758 w 26868"/>
              <a:gd name="connsiteY2" fmla="*/ 10233 h 10233"/>
              <a:gd name="connsiteX3" fmla="*/ 0 w 26868"/>
              <a:gd name="connsiteY3" fmla="*/ 4820 h 10233"/>
              <a:gd name="connsiteX4" fmla="*/ 8659 w 26868"/>
              <a:gd name="connsiteY4" fmla="*/ 0 h 10233"/>
              <a:gd name="connsiteX0" fmla="*/ 8659 w 26868"/>
              <a:gd name="connsiteY0" fmla="*/ 0 h 10233"/>
              <a:gd name="connsiteX1" fmla="*/ 26646 w 26868"/>
              <a:gd name="connsiteY1" fmla="*/ 39 h 10233"/>
              <a:gd name="connsiteX2" fmla="*/ 21758 w 26868"/>
              <a:gd name="connsiteY2" fmla="*/ 10233 h 10233"/>
              <a:gd name="connsiteX3" fmla="*/ 0 w 26868"/>
              <a:gd name="connsiteY3" fmla="*/ 4820 h 10233"/>
              <a:gd name="connsiteX4" fmla="*/ 8659 w 26868"/>
              <a:gd name="connsiteY4" fmla="*/ 0 h 10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68" h="10233">
                <a:moveTo>
                  <a:pt x="8659" y="0"/>
                </a:moveTo>
                <a:lnTo>
                  <a:pt x="26646" y="39"/>
                </a:lnTo>
                <a:cubicBezTo>
                  <a:pt x="28243" y="4337"/>
                  <a:pt x="20681" y="2834"/>
                  <a:pt x="21758" y="10233"/>
                </a:cubicBezTo>
                <a:lnTo>
                  <a:pt x="0" y="4820"/>
                </a:lnTo>
                <a:cubicBezTo>
                  <a:pt x="7405" y="4859"/>
                  <a:pt x="5005" y="4103"/>
                  <a:pt x="8659" y="0"/>
                </a:cubicBezTo>
                <a:close/>
              </a:path>
            </a:pathLst>
          </a:custGeom>
          <a:gradFill>
            <a:gsLst>
              <a:gs pos="0">
                <a:srgbClr val="A73716"/>
              </a:gs>
              <a:gs pos="100000">
                <a:schemeClr val="bg1"/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3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GB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7062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62"/>
    </mc:Choice>
    <mc:Fallback>
      <p:transition spd="slow" advTm="2066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CCB55-169A-FF82-FF6A-E3E57E054866}"/>
              </a:ext>
            </a:extLst>
          </p:cNvPr>
          <p:cNvGrpSpPr/>
          <p:nvPr/>
        </p:nvGrpSpPr>
        <p:grpSpPr>
          <a:xfrm>
            <a:off x="441492" y="1324281"/>
            <a:ext cx="3616113" cy="4542576"/>
            <a:chOff x="7310432" y="0"/>
            <a:chExt cx="3399592" cy="2227152"/>
          </a:xfrm>
        </p:grpSpPr>
        <p:sp>
          <p:nvSpPr>
            <p:cNvPr id="3" name="Flowchart: Manual Operation 2">
              <a:extLst>
                <a:ext uri="{FF2B5EF4-FFF2-40B4-BE49-F238E27FC236}">
                  <a16:creationId xmlns:a16="http://schemas.microsoft.com/office/drawing/2014/main" id="{D5A29C30-5D62-2832-2FD0-2C00B512D77F}"/>
                </a:ext>
              </a:extLst>
            </p:cNvPr>
            <p:cNvSpPr/>
            <p:nvPr/>
          </p:nvSpPr>
          <p:spPr>
            <a:xfrm rot="16200000">
              <a:off x="7896652" y="-586220"/>
              <a:ext cx="2227152" cy="3399592"/>
            </a:xfrm>
            <a:prstGeom prst="flowChartManualOperation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80000"/>
                <a:hueOff val="-238019"/>
                <a:satOff val="-42840"/>
                <a:lumOff val="34591"/>
                <a:alphaOff val="0"/>
              </a:schemeClr>
            </a:fillRef>
            <a:effectRef idx="3">
              <a:schemeClr val="accent2">
                <a:shade val="80000"/>
                <a:hueOff val="-238019"/>
                <a:satOff val="-42840"/>
                <a:lumOff val="3459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" name="Flowchart: Manual Operation 4">
              <a:extLst>
                <a:ext uri="{FF2B5EF4-FFF2-40B4-BE49-F238E27FC236}">
                  <a16:creationId xmlns:a16="http://schemas.microsoft.com/office/drawing/2014/main" id="{729BF828-7B27-508E-8111-A7F0E1001DBD}"/>
                </a:ext>
              </a:extLst>
            </p:cNvPr>
            <p:cNvSpPr txBox="1"/>
            <p:nvPr/>
          </p:nvSpPr>
          <p:spPr>
            <a:xfrm rot="21600000">
              <a:off x="7310432" y="445430"/>
              <a:ext cx="3399592" cy="133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50" tIns="0" rIns="311547" bIns="0" numCol="1" spcCol="1270" anchor="ctr" anchorCtr="0">
              <a:noAutofit/>
            </a:bodyPr>
            <a:lstStyle/>
            <a:p>
              <a:pPr marL="0" lvl="0" indent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en-GB" sz="4900" kern="1200"/>
                <a:t>Simplicity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4A85F7EB-6334-3B96-45F2-5C31645C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FF00"/>
                </a:solidFill>
              </a:rPr>
              <a:t>AI-based Methods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D5F388-4435-90F4-20F3-79F7C3A43D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lowchart: Manual Operation 10">
            <a:extLst>
              <a:ext uri="{FF2B5EF4-FFF2-40B4-BE49-F238E27FC236}">
                <a16:creationId xmlns:a16="http://schemas.microsoft.com/office/drawing/2014/main" id="{FF5A534B-F94E-351E-6C2F-0794330F7470}"/>
              </a:ext>
            </a:extLst>
          </p:cNvPr>
          <p:cNvSpPr/>
          <p:nvPr/>
        </p:nvSpPr>
        <p:spPr>
          <a:xfrm rot="16200000">
            <a:off x="3523971" y="2877731"/>
            <a:ext cx="2725548" cy="144430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8000 w 10000"/>
              <a:gd name="connsiteY2" fmla="*/ 10000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9152 w 10000"/>
              <a:gd name="connsiteY2" fmla="*/ 9937 h 10063"/>
              <a:gd name="connsiteX3" fmla="*/ 916 w 10000"/>
              <a:gd name="connsiteY3" fmla="*/ 10063 h 10063"/>
              <a:gd name="connsiteX4" fmla="*/ 0 w 10000"/>
              <a:gd name="connsiteY4" fmla="*/ 0 h 1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63">
                <a:moveTo>
                  <a:pt x="0" y="0"/>
                </a:moveTo>
                <a:lnTo>
                  <a:pt x="10000" y="0"/>
                </a:lnTo>
                <a:cubicBezTo>
                  <a:pt x="9717" y="3312"/>
                  <a:pt x="9435" y="6625"/>
                  <a:pt x="9152" y="9937"/>
                </a:cubicBezTo>
                <a:lnTo>
                  <a:pt x="916" y="10063"/>
                </a:lnTo>
                <a:cubicBezTo>
                  <a:pt x="611" y="6709"/>
                  <a:pt x="305" y="335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B88D8B"/>
              </a:gs>
              <a:gs pos="100000">
                <a:srgbClr val="D34817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GB" sz="4800" dirty="0"/>
              <a:t>4</a:t>
            </a:r>
          </a:p>
          <a:p>
            <a:pPr algn="ctr"/>
            <a:r>
              <a:rPr lang="en-GB" dirty="0"/>
              <a:t>Clicks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BBAFB-8093-9465-94B6-B3D82735AD67}"/>
              </a:ext>
            </a:extLst>
          </p:cNvPr>
          <p:cNvSpPr/>
          <p:nvPr/>
        </p:nvSpPr>
        <p:spPr>
          <a:xfrm>
            <a:off x="5706828" y="2444436"/>
            <a:ext cx="1444303" cy="22633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/>
              <a:t>5</a:t>
            </a:r>
          </a:p>
          <a:p>
            <a:pPr algn="dist"/>
            <a:r>
              <a:rPr lang="en-GB"/>
              <a:t>£</a:t>
            </a:r>
          </a:p>
        </p:txBody>
      </p:sp>
      <p:sp>
        <p:nvSpPr>
          <p:cNvPr id="14" name="Flowchart: Manual Operation 10">
            <a:extLst>
              <a:ext uri="{FF2B5EF4-FFF2-40B4-BE49-F238E27FC236}">
                <a16:creationId xmlns:a16="http://schemas.microsoft.com/office/drawing/2014/main" id="{38CC52CD-27F2-A1D5-E6F8-6A0F578DAB8A}"/>
              </a:ext>
            </a:extLst>
          </p:cNvPr>
          <p:cNvSpPr/>
          <p:nvPr/>
        </p:nvSpPr>
        <p:spPr>
          <a:xfrm rot="16200000">
            <a:off x="6599501" y="2425851"/>
            <a:ext cx="2931509" cy="163238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8000 w 10000"/>
              <a:gd name="connsiteY2" fmla="*/ 10000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9152 w 10000"/>
              <a:gd name="connsiteY2" fmla="*/ 9937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2968"/>
              <a:gd name="connsiteY0" fmla="*/ 0 h 10063"/>
              <a:gd name="connsiteX1" fmla="*/ 10000 w 12968"/>
              <a:gd name="connsiteY1" fmla="*/ 0 h 10063"/>
              <a:gd name="connsiteX2" fmla="*/ 12952 w 12968"/>
              <a:gd name="connsiteY2" fmla="*/ 9878 h 10063"/>
              <a:gd name="connsiteX3" fmla="*/ 916 w 12968"/>
              <a:gd name="connsiteY3" fmla="*/ 10063 h 10063"/>
              <a:gd name="connsiteX4" fmla="*/ 0 w 12968"/>
              <a:gd name="connsiteY4" fmla="*/ 0 h 10063"/>
              <a:gd name="connsiteX0" fmla="*/ 0 w 12952"/>
              <a:gd name="connsiteY0" fmla="*/ 0 h 11663"/>
              <a:gd name="connsiteX1" fmla="*/ 10000 w 12952"/>
              <a:gd name="connsiteY1" fmla="*/ 0 h 11663"/>
              <a:gd name="connsiteX2" fmla="*/ 12952 w 12952"/>
              <a:gd name="connsiteY2" fmla="*/ 9878 h 11663"/>
              <a:gd name="connsiteX3" fmla="*/ 916 w 12952"/>
              <a:gd name="connsiteY3" fmla="*/ 10063 h 11663"/>
              <a:gd name="connsiteX4" fmla="*/ 0 w 12952"/>
              <a:gd name="connsiteY4" fmla="*/ 0 h 116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2" h="10063">
                <a:moveTo>
                  <a:pt x="0" y="0"/>
                </a:moveTo>
                <a:lnTo>
                  <a:pt x="10000" y="0"/>
                </a:lnTo>
                <a:cubicBezTo>
                  <a:pt x="9717" y="3312"/>
                  <a:pt x="10995" y="8870"/>
                  <a:pt x="12952" y="9878"/>
                </a:cubicBezTo>
                <a:lnTo>
                  <a:pt x="916" y="10063"/>
                </a:lnTo>
                <a:cubicBezTo>
                  <a:pt x="611" y="6709"/>
                  <a:pt x="305" y="335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GB" sz="2400"/>
              <a:t>Provided Scripts</a:t>
            </a:r>
            <a:endParaRPr lang="en-GB" sz="1400"/>
          </a:p>
        </p:txBody>
      </p:sp>
      <p:sp>
        <p:nvSpPr>
          <p:cNvPr id="15" name="Flowchart: Manual Operation 10">
            <a:extLst>
              <a:ext uri="{FF2B5EF4-FFF2-40B4-BE49-F238E27FC236}">
                <a16:creationId xmlns:a16="http://schemas.microsoft.com/office/drawing/2014/main" id="{F60A39BF-80F2-9331-2CDB-E64BB960DE9D}"/>
              </a:ext>
            </a:extLst>
          </p:cNvPr>
          <p:cNvSpPr/>
          <p:nvPr/>
        </p:nvSpPr>
        <p:spPr>
          <a:xfrm rot="16200000">
            <a:off x="8161778" y="1895267"/>
            <a:ext cx="3384182" cy="174897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8000 w 10000"/>
              <a:gd name="connsiteY2" fmla="*/ 10000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9152 w 10000"/>
              <a:gd name="connsiteY2" fmla="*/ 9937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2968"/>
              <a:gd name="connsiteY0" fmla="*/ 0 h 10063"/>
              <a:gd name="connsiteX1" fmla="*/ 10000 w 12968"/>
              <a:gd name="connsiteY1" fmla="*/ 0 h 10063"/>
              <a:gd name="connsiteX2" fmla="*/ 12952 w 12968"/>
              <a:gd name="connsiteY2" fmla="*/ 9878 h 10063"/>
              <a:gd name="connsiteX3" fmla="*/ 916 w 12968"/>
              <a:gd name="connsiteY3" fmla="*/ 10063 h 10063"/>
              <a:gd name="connsiteX4" fmla="*/ 0 w 12968"/>
              <a:gd name="connsiteY4" fmla="*/ 0 h 10063"/>
              <a:gd name="connsiteX0" fmla="*/ 0 w 12952"/>
              <a:gd name="connsiteY0" fmla="*/ 0 h 11663"/>
              <a:gd name="connsiteX1" fmla="*/ 10000 w 12952"/>
              <a:gd name="connsiteY1" fmla="*/ 0 h 11663"/>
              <a:gd name="connsiteX2" fmla="*/ 12952 w 12952"/>
              <a:gd name="connsiteY2" fmla="*/ 9878 h 11663"/>
              <a:gd name="connsiteX3" fmla="*/ 916 w 12952"/>
              <a:gd name="connsiteY3" fmla="*/ 10063 h 11663"/>
              <a:gd name="connsiteX4" fmla="*/ 0 w 12952"/>
              <a:gd name="connsiteY4" fmla="*/ 0 h 116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2916 w 14952"/>
              <a:gd name="connsiteY3" fmla="*/ 10063 h 10063"/>
              <a:gd name="connsiteX4" fmla="*/ 0 w 14952"/>
              <a:gd name="connsiteY4" fmla="*/ 39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2916 w 14952"/>
              <a:gd name="connsiteY3" fmla="*/ 10063 h 10063"/>
              <a:gd name="connsiteX4" fmla="*/ 0 w 14952"/>
              <a:gd name="connsiteY4" fmla="*/ 39 h 10063"/>
              <a:gd name="connsiteX0" fmla="*/ 47 w 14999"/>
              <a:gd name="connsiteY0" fmla="*/ 39 h 10063"/>
              <a:gd name="connsiteX1" fmla="*/ 12047 w 14999"/>
              <a:gd name="connsiteY1" fmla="*/ 0 h 10063"/>
              <a:gd name="connsiteX2" fmla="*/ 14999 w 14999"/>
              <a:gd name="connsiteY2" fmla="*/ 9878 h 10063"/>
              <a:gd name="connsiteX3" fmla="*/ 83 w 14999"/>
              <a:gd name="connsiteY3" fmla="*/ 10063 h 10063"/>
              <a:gd name="connsiteX4" fmla="*/ 47 w 14999"/>
              <a:gd name="connsiteY4" fmla="*/ 39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36 w 14952"/>
              <a:gd name="connsiteY3" fmla="*/ 10063 h 10063"/>
              <a:gd name="connsiteX4" fmla="*/ 0 w 14952"/>
              <a:gd name="connsiteY4" fmla="*/ 39 h 1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2" h="10063">
                <a:moveTo>
                  <a:pt x="0" y="39"/>
                </a:moveTo>
                <a:lnTo>
                  <a:pt x="12000" y="0"/>
                </a:lnTo>
                <a:cubicBezTo>
                  <a:pt x="13597" y="4298"/>
                  <a:pt x="13875" y="2479"/>
                  <a:pt x="14952" y="9878"/>
                </a:cubicBezTo>
                <a:lnTo>
                  <a:pt x="36" y="10063"/>
                </a:lnTo>
                <a:cubicBezTo>
                  <a:pt x="2451" y="10023"/>
                  <a:pt x="385" y="3432"/>
                  <a:pt x="0" y="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100000">
                <a:srgbClr val="D34817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GB" sz="2400"/>
              <a:t>Well packaged .EXE</a:t>
            </a:r>
          </a:p>
        </p:txBody>
      </p:sp>
      <p:sp>
        <p:nvSpPr>
          <p:cNvPr id="16" name="Flowchart: Manual Operation 10">
            <a:extLst>
              <a:ext uri="{FF2B5EF4-FFF2-40B4-BE49-F238E27FC236}">
                <a16:creationId xmlns:a16="http://schemas.microsoft.com/office/drawing/2014/main" id="{432B18EB-DB45-2A02-EC4C-6EB2646698AC}"/>
              </a:ext>
            </a:extLst>
          </p:cNvPr>
          <p:cNvSpPr/>
          <p:nvPr/>
        </p:nvSpPr>
        <p:spPr>
          <a:xfrm rot="16200000">
            <a:off x="8822518" y="2981095"/>
            <a:ext cx="5119187" cy="117502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8000 w 10000"/>
              <a:gd name="connsiteY2" fmla="*/ 10000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0000"/>
              <a:gd name="connsiteY0" fmla="*/ 0 h 10063"/>
              <a:gd name="connsiteX1" fmla="*/ 10000 w 10000"/>
              <a:gd name="connsiteY1" fmla="*/ 0 h 10063"/>
              <a:gd name="connsiteX2" fmla="*/ 9152 w 10000"/>
              <a:gd name="connsiteY2" fmla="*/ 9937 h 10063"/>
              <a:gd name="connsiteX3" fmla="*/ 916 w 10000"/>
              <a:gd name="connsiteY3" fmla="*/ 10063 h 10063"/>
              <a:gd name="connsiteX4" fmla="*/ 0 w 10000"/>
              <a:gd name="connsiteY4" fmla="*/ 0 h 10063"/>
              <a:gd name="connsiteX0" fmla="*/ 0 w 12968"/>
              <a:gd name="connsiteY0" fmla="*/ 0 h 10063"/>
              <a:gd name="connsiteX1" fmla="*/ 10000 w 12968"/>
              <a:gd name="connsiteY1" fmla="*/ 0 h 10063"/>
              <a:gd name="connsiteX2" fmla="*/ 12952 w 12968"/>
              <a:gd name="connsiteY2" fmla="*/ 9878 h 10063"/>
              <a:gd name="connsiteX3" fmla="*/ 916 w 12968"/>
              <a:gd name="connsiteY3" fmla="*/ 10063 h 10063"/>
              <a:gd name="connsiteX4" fmla="*/ 0 w 12968"/>
              <a:gd name="connsiteY4" fmla="*/ 0 h 10063"/>
              <a:gd name="connsiteX0" fmla="*/ 0 w 12952"/>
              <a:gd name="connsiteY0" fmla="*/ 0 h 11663"/>
              <a:gd name="connsiteX1" fmla="*/ 10000 w 12952"/>
              <a:gd name="connsiteY1" fmla="*/ 0 h 11663"/>
              <a:gd name="connsiteX2" fmla="*/ 12952 w 12952"/>
              <a:gd name="connsiteY2" fmla="*/ 9878 h 11663"/>
              <a:gd name="connsiteX3" fmla="*/ 916 w 12952"/>
              <a:gd name="connsiteY3" fmla="*/ 10063 h 11663"/>
              <a:gd name="connsiteX4" fmla="*/ 0 w 12952"/>
              <a:gd name="connsiteY4" fmla="*/ 0 h 116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2952"/>
              <a:gd name="connsiteY0" fmla="*/ 0 h 10063"/>
              <a:gd name="connsiteX1" fmla="*/ 10000 w 12952"/>
              <a:gd name="connsiteY1" fmla="*/ 0 h 10063"/>
              <a:gd name="connsiteX2" fmla="*/ 12952 w 12952"/>
              <a:gd name="connsiteY2" fmla="*/ 9878 h 10063"/>
              <a:gd name="connsiteX3" fmla="*/ 916 w 12952"/>
              <a:gd name="connsiteY3" fmla="*/ 10063 h 10063"/>
              <a:gd name="connsiteX4" fmla="*/ 0 w 12952"/>
              <a:gd name="connsiteY4" fmla="*/ 0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2916 w 14952"/>
              <a:gd name="connsiteY3" fmla="*/ 10063 h 10063"/>
              <a:gd name="connsiteX4" fmla="*/ 0 w 14952"/>
              <a:gd name="connsiteY4" fmla="*/ 39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2916 w 14952"/>
              <a:gd name="connsiteY3" fmla="*/ 10063 h 10063"/>
              <a:gd name="connsiteX4" fmla="*/ 0 w 14952"/>
              <a:gd name="connsiteY4" fmla="*/ 39 h 10063"/>
              <a:gd name="connsiteX0" fmla="*/ 47 w 14999"/>
              <a:gd name="connsiteY0" fmla="*/ 39 h 10063"/>
              <a:gd name="connsiteX1" fmla="*/ 12047 w 14999"/>
              <a:gd name="connsiteY1" fmla="*/ 0 h 10063"/>
              <a:gd name="connsiteX2" fmla="*/ 14999 w 14999"/>
              <a:gd name="connsiteY2" fmla="*/ 9878 h 10063"/>
              <a:gd name="connsiteX3" fmla="*/ 83 w 14999"/>
              <a:gd name="connsiteY3" fmla="*/ 10063 h 10063"/>
              <a:gd name="connsiteX4" fmla="*/ 47 w 14999"/>
              <a:gd name="connsiteY4" fmla="*/ 39 h 10063"/>
              <a:gd name="connsiteX0" fmla="*/ 0 w 14952"/>
              <a:gd name="connsiteY0" fmla="*/ 39 h 10063"/>
              <a:gd name="connsiteX1" fmla="*/ 12000 w 14952"/>
              <a:gd name="connsiteY1" fmla="*/ 0 h 10063"/>
              <a:gd name="connsiteX2" fmla="*/ 14952 w 14952"/>
              <a:gd name="connsiteY2" fmla="*/ 9878 h 10063"/>
              <a:gd name="connsiteX3" fmla="*/ 36 w 14952"/>
              <a:gd name="connsiteY3" fmla="*/ 10063 h 10063"/>
              <a:gd name="connsiteX4" fmla="*/ 0 w 14952"/>
              <a:gd name="connsiteY4" fmla="*/ 39 h 10063"/>
              <a:gd name="connsiteX0" fmla="*/ 0 w 15076"/>
              <a:gd name="connsiteY0" fmla="*/ 276 h 10300"/>
              <a:gd name="connsiteX1" fmla="*/ 14471 w 15076"/>
              <a:gd name="connsiteY1" fmla="*/ 0 h 10300"/>
              <a:gd name="connsiteX2" fmla="*/ 14952 w 15076"/>
              <a:gd name="connsiteY2" fmla="*/ 10115 h 10300"/>
              <a:gd name="connsiteX3" fmla="*/ 36 w 15076"/>
              <a:gd name="connsiteY3" fmla="*/ 10300 h 10300"/>
              <a:gd name="connsiteX4" fmla="*/ 0 w 15076"/>
              <a:gd name="connsiteY4" fmla="*/ 276 h 10300"/>
              <a:gd name="connsiteX0" fmla="*/ 0 w 14693"/>
              <a:gd name="connsiteY0" fmla="*/ 276 h 10300"/>
              <a:gd name="connsiteX1" fmla="*/ 14471 w 14693"/>
              <a:gd name="connsiteY1" fmla="*/ 0 h 10300"/>
              <a:gd name="connsiteX2" fmla="*/ 9583 w 14693"/>
              <a:gd name="connsiteY2" fmla="*/ 10194 h 10300"/>
              <a:gd name="connsiteX3" fmla="*/ 36 w 14693"/>
              <a:gd name="connsiteY3" fmla="*/ 10300 h 10300"/>
              <a:gd name="connsiteX4" fmla="*/ 0 w 14693"/>
              <a:gd name="connsiteY4" fmla="*/ 276 h 10300"/>
              <a:gd name="connsiteX0" fmla="*/ 11035 w 25728"/>
              <a:gd name="connsiteY0" fmla="*/ 276 h 10379"/>
              <a:gd name="connsiteX1" fmla="*/ 25506 w 25728"/>
              <a:gd name="connsiteY1" fmla="*/ 0 h 10379"/>
              <a:gd name="connsiteX2" fmla="*/ 20618 w 25728"/>
              <a:gd name="connsiteY2" fmla="*/ 10194 h 10379"/>
              <a:gd name="connsiteX3" fmla="*/ 0 w 25728"/>
              <a:gd name="connsiteY3" fmla="*/ 10379 h 10379"/>
              <a:gd name="connsiteX4" fmla="*/ 11035 w 25728"/>
              <a:gd name="connsiteY4" fmla="*/ 276 h 10379"/>
              <a:gd name="connsiteX0" fmla="*/ 7519 w 25728"/>
              <a:gd name="connsiteY0" fmla="*/ 0 h 10418"/>
              <a:gd name="connsiteX1" fmla="*/ 25506 w 25728"/>
              <a:gd name="connsiteY1" fmla="*/ 39 h 10418"/>
              <a:gd name="connsiteX2" fmla="*/ 20618 w 25728"/>
              <a:gd name="connsiteY2" fmla="*/ 10233 h 10418"/>
              <a:gd name="connsiteX3" fmla="*/ 0 w 25728"/>
              <a:gd name="connsiteY3" fmla="*/ 10418 h 10418"/>
              <a:gd name="connsiteX4" fmla="*/ 7519 w 25728"/>
              <a:gd name="connsiteY4" fmla="*/ 0 h 10418"/>
              <a:gd name="connsiteX0" fmla="*/ 7519 w 25728"/>
              <a:gd name="connsiteY0" fmla="*/ 0 h 10418"/>
              <a:gd name="connsiteX1" fmla="*/ 25506 w 25728"/>
              <a:gd name="connsiteY1" fmla="*/ 39 h 10418"/>
              <a:gd name="connsiteX2" fmla="*/ 20618 w 25728"/>
              <a:gd name="connsiteY2" fmla="*/ 10233 h 10418"/>
              <a:gd name="connsiteX3" fmla="*/ 0 w 25728"/>
              <a:gd name="connsiteY3" fmla="*/ 10418 h 10418"/>
              <a:gd name="connsiteX4" fmla="*/ 7519 w 25728"/>
              <a:gd name="connsiteY4" fmla="*/ 0 h 10418"/>
              <a:gd name="connsiteX0" fmla="*/ 7519 w 25728"/>
              <a:gd name="connsiteY0" fmla="*/ 0 h 10418"/>
              <a:gd name="connsiteX1" fmla="*/ 25506 w 25728"/>
              <a:gd name="connsiteY1" fmla="*/ 39 h 10418"/>
              <a:gd name="connsiteX2" fmla="*/ 20618 w 25728"/>
              <a:gd name="connsiteY2" fmla="*/ 10233 h 10418"/>
              <a:gd name="connsiteX3" fmla="*/ 0 w 25728"/>
              <a:gd name="connsiteY3" fmla="*/ 10418 h 10418"/>
              <a:gd name="connsiteX4" fmla="*/ 7519 w 25728"/>
              <a:gd name="connsiteY4" fmla="*/ 0 h 10418"/>
              <a:gd name="connsiteX0" fmla="*/ 8659 w 26868"/>
              <a:gd name="connsiteY0" fmla="*/ 0 h 10233"/>
              <a:gd name="connsiteX1" fmla="*/ 26646 w 26868"/>
              <a:gd name="connsiteY1" fmla="*/ 39 h 10233"/>
              <a:gd name="connsiteX2" fmla="*/ 21758 w 26868"/>
              <a:gd name="connsiteY2" fmla="*/ 10233 h 10233"/>
              <a:gd name="connsiteX3" fmla="*/ 0 w 26868"/>
              <a:gd name="connsiteY3" fmla="*/ 4820 h 10233"/>
              <a:gd name="connsiteX4" fmla="*/ 8659 w 26868"/>
              <a:gd name="connsiteY4" fmla="*/ 0 h 10233"/>
              <a:gd name="connsiteX0" fmla="*/ 8659 w 26868"/>
              <a:gd name="connsiteY0" fmla="*/ 0 h 10233"/>
              <a:gd name="connsiteX1" fmla="*/ 26646 w 26868"/>
              <a:gd name="connsiteY1" fmla="*/ 39 h 10233"/>
              <a:gd name="connsiteX2" fmla="*/ 21758 w 26868"/>
              <a:gd name="connsiteY2" fmla="*/ 10233 h 10233"/>
              <a:gd name="connsiteX3" fmla="*/ 0 w 26868"/>
              <a:gd name="connsiteY3" fmla="*/ 4820 h 10233"/>
              <a:gd name="connsiteX4" fmla="*/ 8659 w 26868"/>
              <a:gd name="connsiteY4" fmla="*/ 0 h 10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68" h="10233">
                <a:moveTo>
                  <a:pt x="8659" y="0"/>
                </a:moveTo>
                <a:lnTo>
                  <a:pt x="26646" y="39"/>
                </a:lnTo>
                <a:cubicBezTo>
                  <a:pt x="28243" y="4337"/>
                  <a:pt x="20681" y="2834"/>
                  <a:pt x="21758" y="10233"/>
                </a:cubicBezTo>
                <a:lnTo>
                  <a:pt x="0" y="4820"/>
                </a:lnTo>
                <a:cubicBezTo>
                  <a:pt x="7405" y="4859"/>
                  <a:pt x="5005" y="4103"/>
                  <a:pt x="8659" y="0"/>
                </a:cubicBezTo>
                <a:close/>
              </a:path>
            </a:pathLst>
          </a:custGeom>
          <a:gradFill>
            <a:gsLst>
              <a:gs pos="0">
                <a:srgbClr val="A73716"/>
              </a:gs>
              <a:gs pos="100000">
                <a:schemeClr val="bg1"/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3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GB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1830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94"/>
    </mc:Choice>
    <mc:Fallback>
      <p:transition spd="slow" advTm="3399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20E0422-9814-2A5F-B98A-E4BAF184C18D}"/>
              </a:ext>
            </a:extLst>
          </p:cNvPr>
          <p:cNvSpPr txBox="1"/>
          <p:nvPr/>
        </p:nvSpPr>
        <p:spPr>
          <a:xfrm>
            <a:off x="594507" y="3877892"/>
            <a:ext cx="532645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>
                <a:solidFill>
                  <a:srgbClr val="CF4717"/>
                </a:solidFill>
                <a:latin typeface="+mj-lt"/>
              </a:rPr>
              <a:t>Jian Chen</a:t>
            </a:r>
          </a:p>
          <a:p>
            <a:pPr algn="r"/>
            <a:r>
              <a:rPr lang="en-GB"/>
              <a:t>J.Chen115@ncl.ac.uk</a:t>
            </a:r>
          </a:p>
          <a:p>
            <a:pPr algn="r"/>
            <a:r>
              <a:rPr lang="en-GB"/>
              <a:t>Year 2, PhD in Agriculture and Rural Development</a:t>
            </a:r>
          </a:p>
          <a:p>
            <a:pPr algn="r"/>
            <a:r>
              <a:rPr lang="en-GB" b="1">
                <a:solidFill>
                  <a:schemeClr val="accent1">
                    <a:lumMod val="60000"/>
                    <a:lumOff val="40000"/>
                  </a:schemeClr>
                </a:solidFill>
              </a:rPr>
              <a:t>Main Project:</a:t>
            </a:r>
          </a:p>
          <a:p>
            <a:pPr algn="r"/>
            <a:r>
              <a:rPr lang="en-GB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How Can Counter-urbanisation Support Rural Community? </a:t>
            </a:r>
            <a:r>
              <a:rPr lang="en-GB">
                <a:solidFill>
                  <a:schemeClr val="accent1">
                    <a:lumMod val="20000"/>
                    <a:lumOff val="80000"/>
                  </a:schemeClr>
                </a:solidFill>
              </a:rPr>
              <a:t>A Comparative Case Study </a:t>
            </a:r>
          </a:p>
          <a:p>
            <a:pPr algn="r"/>
            <a:r>
              <a:rPr lang="en-GB">
                <a:solidFill>
                  <a:schemeClr val="accent1">
                    <a:lumMod val="20000"/>
                    <a:lumOff val="80000"/>
                  </a:schemeClr>
                </a:solidFill>
              </a:rPr>
              <a:t>Between </a:t>
            </a:r>
            <a:r>
              <a:rPr lang="en-GB" b="1">
                <a:solidFill>
                  <a:schemeClr val="accent1">
                    <a:lumMod val="60000"/>
                    <a:lumOff val="40000"/>
                  </a:schemeClr>
                </a:solidFill>
              </a:rPr>
              <a:t>Scotland and China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F519E-DBC1-F358-B5A9-BF5C4FB0F232}"/>
              </a:ext>
            </a:extLst>
          </p:cNvPr>
          <p:cNvSpPr txBox="1"/>
          <p:nvPr/>
        </p:nvSpPr>
        <p:spPr>
          <a:xfrm>
            <a:off x="621671" y="953128"/>
            <a:ext cx="5326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3200" b="1">
                <a:solidFill>
                  <a:srgbClr val="FFFF00"/>
                </a:solidFill>
              </a:rPr>
              <a:t>All comments welcomed!</a:t>
            </a:r>
          </a:p>
        </p:txBody>
      </p:sp>
      <p:sp>
        <p:nvSpPr>
          <p:cNvPr id="4" name="Callout: Right Arrow 3">
            <a:extLst>
              <a:ext uri="{FF2B5EF4-FFF2-40B4-BE49-F238E27FC236}">
                <a16:creationId xmlns:a16="http://schemas.microsoft.com/office/drawing/2014/main" id="{4C8FF699-4450-F307-A605-0581B7DBA975}"/>
              </a:ext>
            </a:extLst>
          </p:cNvPr>
          <p:cNvSpPr/>
          <p:nvPr/>
        </p:nvSpPr>
        <p:spPr>
          <a:xfrm>
            <a:off x="594507" y="1826835"/>
            <a:ext cx="5862819" cy="1762125"/>
          </a:xfrm>
          <a:prstGeom prst="rightArrowCallout">
            <a:avLst>
              <a:gd name="adj1" fmla="val 32568"/>
              <a:gd name="adj2" fmla="val 25000"/>
              <a:gd name="adj3" fmla="val 25000"/>
              <a:gd name="adj4" fmla="val 90211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D3481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/>
              <a:t>LINK ME</a:t>
            </a:r>
          </a:p>
          <a:p>
            <a:pPr algn="ctr"/>
            <a:r>
              <a:rPr lang="en-GB"/>
              <a:t>General enquiry, Cooperation,</a:t>
            </a:r>
          </a:p>
          <a:p>
            <a:pPr algn="ctr"/>
            <a:r>
              <a:rPr lang="en-GB"/>
              <a:t>Expanding network, etc.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4FECCA-C4B6-6759-48A7-73380251FFC4}"/>
              </a:ext>
            </a:extLst>
          </p:cNvPr>
          <p:cNvGrpSpPr/>
          <p:nvPr/>
        </p:nvGrpSpPr>
        <p:grpSpPr>
          <a:xfrm>
            <a:off x="6627137" y="862593"/>
            <a:ext cx="4943192" cy="4951744"/>
            <a:chOff x="6373640" y="679010"/>
            <a:chExt cx="5232903" cy="5241956"/>
          </a:xfrm>
        </p:grpSpPr>
        <p:pic>
          <p:nvPicPr>
            <p:cNvPr id="8" name="Picture 7" descr="A qr code with a star in the middle&#10;&#10;AI-generated content may be incorrect.">
              <a:extLst>
                <a:ext uri="{FF2B5EF4-FFF2-40B4-BE49-F238E27FC236}">
                  <a16:creationId xmlns:a16="http://schemas.microsoft.com/office/drawing/2014/main" id="{7DE6FE8D-AE26-8FDB-A18A-19FD7DE9C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044" y="869133"/>
              <a:ext cx="4897925" cy="489792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40A89-C039-D707-77AE-91BD3E1C4F2C}"/>
                </a:ext>
              </a:extLst>
            </p:cNvPr>
            <p:cNvSpPr/>
            <p:nvPr/>
          </p:nvSpPr>
          <p:spPr>
            <a:xfrm>
              <a:off x="6373640" y="679010"/>
              <a:ext cx="5232903" cy="524195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0655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55"/>
    </mc:Choice>
    <mc:Fallback>
      <p:transition spd="slow" advTm="2385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C495CCF-A44D-B432-17AE-F84D4F4BE265}"/>
              </a:ext>
            </a:extLst>
          </p:cNvPr>
          <p:cNvGrpSpPr/>
          <p:nvPr/>
        </p:nvGrpSpPr>
        <p:grpSpPr>
          <a:xfrm>
            <a:off x="1858839" y="1581544"/>
            <a:ext cx="8474321" cy="3694912"/>
            <a:chOff x="1858839" y="1141741"/>
            <a:chExt cx="8474321" cy="3694912"/>
          </a:xfrm>
        </p:grpSpPr>
        <p:sp>
          <p:nvSpPr>
            <p:cNvPr id="12" name="矩形 9">
              <a:extLst>
                <a:ext uri="{FF2B5EF4-FFF2-40B4-BE49-F238E27FC236}">
                  <a16:creationId xmlns:a16="http://schemas.microsoft.com/office/drawing/2014/main" id="{2B647003-45D9-B567-2F7D-7005828E8E52}"/>
                </a:ext>
              </a:extLst>
            </p:cNvPr>
            <p:cNvSpPr/>
            <p:nvPr/>
          </p:nvSpPr>
          <p:spPr>
            <a:xfrm>
              <a:off x="1907713" y="3138918"/>
              <a:ext cx="8425445" cy="612560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zh-CN" sz="2400">
                  <a:solidFill>
                    <a:schemeClr val="tx1"/>
                  </a:solidFill>
                  <a:latin typeface="+mj-ea"/>
                  <a:ea typeface="+mj-ea"/>
                </a:rPr>
                <a:t>Big Data &amp; ChatGPT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6FC4F962-8417-E6CB-8182-AEB9D12C9C18}"/>
                </a:ext>
              </a:extLst>
            </p:cNvPr>
            <p:cNvSpPr/>
            <p:nvPr/>
          </p:nvSpPr>
          <p:spPr>
            <a:xfrm>
              <a:off x="1907713" y="2053744"/>
              <a:ext cx="8425445" cy="612560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zh-CN" sz="2400">
                  <a:solidFill>
                    <a:schemeClr val="tx1"/>
                  </a:solidFill>
                  <a:latin typeface="+mj-ea"/>
                  <a:ea typeface="+mj-ea"/>
                </a:rPr>
                <a:t>Counter-urbanisation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矩形: 圆顶角 3">
              <a:extLst>
                <a:ext uri="{FF2B5EF4-FFF2-40B4-BE49-F238E27FC236}">
                  <a16:creationId xmlns:a16="http://schemas.microsoft.com/office/drawing/2014/main" id="{3596E650-2ED1-B009-31B0-63F593540B7C}"/>
                </a:ext>
              </a:extLst>
            </p:cNvPr>
            <p:cNvSpPr/>
            <p:nvPr/>
          </p:nvSpPr>
          <p:spPr>
            <a:xfrm>
              <a:off x="1907713" y="1180498"/>
              <a:ext cx="8425447" cy="873246"/>
            </a:xfrm>
            <a:prstGeom prst="round2Same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矩形 2">
              <a:extLst>
                <a:ext uri="{FF2B5EF4-FFF2-40B4-BE49-F238E27FC236}">
                  <a16:creationId xmlns:a16="http://schemas.microsoft.com/office/drawing/2014/main" id="{021464F5-EE3C-864F-851C-BA6C941D3963}"/>
                </a:ext>
              </a:extLst>
            </p:cNvPr>
            <p:cNvSpPr/>
            <p:nvPr/>
          </p:nvSpPr>
          <p:spPr>
            <a:xfrm>
              <a:off x="1858839" y="1141741"/>
              <a:ext cx="842544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" indent="0" algn="ctr">
                <a:buNone/>
              </a:pPr>
              <a:r>
                <a:rPr lang="en-GB" altLang="zh-CN" sz="3600" b="1" spc="50">
                  <a:ln w="0"/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+mj-ea"/>
                  <a:ea typeface="+mj-ea"/>
                </a:rPr>
                <a:t>CONTENTS</a:t>
              </a:r>
              <a:endParaRPr lang="en-US" altLang="zh-CN" sz="3600" b="1" spc="5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ea"/>
                <a:ea typeface="+mj-ea"/>
              </a:endParaRPr>
            </a:p>
          </p:txBody>
        </p:sp>
        <p:sp>
          <p:nvSpPr>
            <p:cNvPr id="2" name="矩形 9">
              <a:extLst>
                <a:ext uri="{FF2B5EF4-FFF2-40B4-BE49-F238E27FC236}">
                  <a16:creationId xmlns:a16="http://schemas.microsoft.com/office/drawing/2014/main" id="{C9AB2A64-4472-AFC6-D33C-50BCD4F4798B}"/>
                </a:ext>
              </a:extLst>
            </p:cNvPr>
            <p:cNvSpPr/>
            <p:nvPr/>
          </p:nvSpPr>
          <p:spPr>
            <a:xfrm>
              <a:off x="1907713" y="4224093"/>
              <a:ext cx="8425445" cy="612560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zh-CN" sz="2400">
                  <a:solidFill>
                    <a:schemeClr val="tx1"/>
                  </a:solidFill>
                  <a:latin typeface="+mj-ea"/>
                  <a:ea typeface="+mj-ea"/>
                </a:rPr>
                <a:t>Limitations &amp; Advantages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056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7"/>
    </mc:Choice>
    <mc:Fallback>
      <p:transition spd="slow" advTm="208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FA5D0-B6A2-4923-A48F-5B1385EAC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Counter-urbanisation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196B6-F0A5-4B6F-8431-FE27AF7AFB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51A289-297F-484D-B83D-939A5E6EE8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"/>
    </mc:Choice>
    <mc:Fallback>
      <p:transition spd="slow" advTm="138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aph of a number of people living in urban and rural areas&#10;&#10;Description automatically generated">
            <a:extLst>
              <a:ext uri="{FF2B5EF4-FFF2-40B4-BE49-F238E27FC236}">
                <a16:creationId xmlns:a16="http://schemas.microsoft.com/office/drawing/2014/main" id="{47566A74-7F69-22A8-7762-ADFB49749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" y="2961341"/>
            <a:ext cx="4827398" cy="34075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8D7D2E-1739-B964-6D24-58F7E8130730}"/>
              </a:ext>
            </a:extLst>
          </p:cNvPr>
          <p:cNvSpPr/>
          <p:nvPr/>
        </p:nvSpPr>
        <p:spPr>
          <a:xfrm>
            <a:off x="5339741" y="2961341"/>
            <a:ext cx="6519525" cy="34075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CFBB77-D01D-DAB6-C17F-0CB7B4833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Urbanisation &amp; </a:t>
            </a:r>
            <a:r>
              <a:rPr lang="en-GB">
                <a:solidFill>
                  <a:srgbClr val="FFFF00"/>
                </a:solidFill>
              </a:rPr>
              <a:t>Counter</a:t>
            </a:r>
            <a:r>
              <a:rPr lang="en-GB"/>
              <a:t>-urbanisation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C4EA3A-E188-B19B-4A08-A8F1D46086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AD22D34-F696-E003-E834-0DB9524AEBBD}"/>
              </a:ext>
            </a:extLst>
          </p:cNvPr>
          <p:cNvSpPr txBox="1">
            <a:spLocks/>
          </p:cNvSpPr>
          <p:nvPr/>
        </p:nvSpPr>
        <p:spPr>
          <a:xfrm>
            <a:off x="320674" y="967695"/>
            <a:ext cx="11550412" cy="51711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kern="10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Human settlement </a:t>
            </a:r>
            <a:r>
              <a:rPr lang="en-US" b="1" kern="10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 Social </a:t>
            </a:r>
            <a:r>
              <a:rPr lang="en-US" b="1" kern="100" err="1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labour</a:t>
            </a:r>
            <a:r>
              <a:rPr lang="en-US" b="1" kern="10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and distribution</a:t>
            </a:r>
          </a:p>
          <a:p>
            <a:pPr marL="45720" indent="0">
              <a:buFont typeface="Wingdings 3" charset="2"/>
              <a:buNone/>
            </a:pPr>
            <a:r>
              <a:rPr lang="en-US" kern="10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r>
              <a:rPr lang="en-US" kern="10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City &amp; Countryside </a:t>
            </a:r>
            <a:r>
              <a:rPr lang="en-US" kern="10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 </a:t>
            </a:r>
            <a:r>
              <a:rPr lang="en-GB" kern="10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Agriculture – Industry – Information Society  – ?  </a:t>
            </a:r>
          </a:p>
          <a:p>
            <a:r>
              <a:rPr lang="en-GB" kern="10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‘</a:t>
            </a:r>
            <a:r>
              <a:rPr lang="en-GB" i="1" kern="10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Today, some 56% of the world’s population – 4.4 billion inhabitants – live in cities.</a:t>
            </a:r>
            <a:r>
              <a:rPr lang="en-GB" kern="10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’ (World Bank Group)</a:t>
            </a:r>
          </a:p>
          <a:p>
            <a:r>
              <a:rPr lang="en-GB"/>
              <a:t>The </a:t>
            </a:r>
            <a:r>
              <a:rPr lang="en-GB" b="1"/>
              <a:t>countryside has become </a:t>
            </a:r>
            <a:r>
              <a:rPr lang="en-GB" b="1">
                <a:solidFill>
                  <a:srgbClr val="FFFF00"/>
                </a:solidFill>
              </a:rPr>
              <a:t>the preferred place of residence for an increasing number of people</a:t>
            </a:r>
            <a:r>
              <a:rPr lang="en-GB"/>
              <a:t>, especially in developing areas.</a:t>
            </a:r>
          </a:p>
          <a:p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ACA64B-F444-6ADD-04BC-E40C16618D76}"/>
              </a:ext>
            </a:extLst>
          </p:cNvPr>
          <p:cNvGrpSpPr/>
          <p:nvPr/>
        </p:nvGrpSpPr>
        <p:grpSpPr>
          <a:xfrm>
            <a:off x="5531410" y="2961341"/>
            <a:ext cx="6316036" cy="3254299"/>
            <a:chOff x="5248484" y="2773485"/>
            <a:chExt cx="6316036" cy="3254299"/>
          </a:xfrm>
        </p:grpSpPr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6EBF8A76-39A9-C326-AE8A-5B0BCB8B6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484" y="2773485"/>
              <a:ext cx="6316036" cy="3254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8165634-4F92-EA45-71BF-CFD53D20DA9C}"/>
                </a:ext>
              </a:extLst>
            </p:cNvPr>
            <p:cNvSpPr/>
            <p:nvPr/>
          </p:nvSpPr>
          <p:spPr>
            <a:xfrm>
              <a:off x="5468112" y="5486400"/>
              <a:ext cx="5971032" cy="201168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ADF7C6-2DE8-0BE3-B343-0697118EABE6}"/>
                </a:ext>
              </a:extLst>
            </p:cNvPr>
            <p:cNvSpPr/>
            <p:nvPr/>
          </p:nvSpPr>
          <p:spPr>
            <a:xfrm>
              <a:off x="5468112" y="4732900"/>
              <a:ext cx="5971032" cy="201168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00E6D15-9CA3-3EE0-350A-59C03B272F7D}"/>
              </a:ext>
            </a:extLst>
          </p:cNvPr>
          <p:cNvSpPr txBox="1"/>
          <p:nvPr/>
        </p:nvSpPr>
        <p:spPr>
          <a:xfrm>
            <a:off x="5642050" y="6085741"/>
            <a:ext cx="63160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kern="100">
                <a:solidFill>
                  <a:schemeClr val="bg1"/>
                </a:solidFill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https://assets.publishing.service.gov.uk/government/uploads/system/uploads/attachment_data/file/321814/14-802-people-in-cities-numbers.pdf</a:t>
            </a:r>
            <a:endParaRPr lang="en-GB" sz="6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00BFB-FD1F-251C-FC3B-DB23B05E030B}"/>
              </a:ext>
            </a:extLst>
          </p:cNvPr>
          <p:cNvSpPr txBox="1"/>
          <p:nvPr/>
        </p:nvSpPr>
        <p:spPr>
          <a:xfrm>
            <a:off x="7658257" y="6291666"/>
            <a:ext cx="26384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Counter-urbanisation in the UK</a:t>
            </a:r>
          </a:p>
        </p:txBody>
      </p:sp>
    </p:spTree>
    <p:extLst>
      <p:ext uri="{BB962C8B-B14F-4D97-AF65-F5344CB8AC3E}">
        <p14:creationId xmlns:p14="http://schemas.microsoft.com/office/powerpoint/2010/main" val="399893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77"/>
    </mc:Choice>
    <mc:Fallback>
      <p:transition spd="slow" advTm="2067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B2922-4915-007F-C1AE-DCF6AD35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Urbanisation &amp; </a:t>
            </a:r>
            <a:r>
              <a:rPr lang="en-GB">
                <a:solidFill>
                  <a:srgbClr val="FFFF00"/>
                </a:solidFill>
              </a:rPr>
              <a:t>Counter</a:t>
            </a:r>
            <a:r>
              <a:rPr lang="en-GB"/>
              <a:t>-urbanisation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3CAA77-7574-A861-3238-EBFA6E6F96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AE20BE-60B5-5D2B-ADE7-656FBEAF4704}"/>
              </a:ext>
            </a:extLst>
          </p:cNvPr>
          <p:cNvSpPr txBox="1">
            <a:spLocks/>
          </p:cNvSpPr>
          <p:nvPr/>
        </p:nvSpPr>
        <p:spPr>
          <a:xfrm>
            <a:off x="320674" y="972009"/>
            <a:ext cx="5637301" cy="18877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kern="10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Inequality within urbanisation process</a:t>
            </a:r>
            <a:endParaRPr lang="en-GB"/>
          </a:p>
        </p:txBody>
      </p:sp>
      <p:graphicFrame>
        <p:nvGraphicFramePr>
          <p:cNvPr id="5" name="Content Placeholder 55">
            <a:extLst>
              <a:ext uri="{FF2B5EF4-FFF2-40B4-BE49-F238E27FC236}">
                <a16:creationId xmlns:a16="http://schemas.microsoft.com/office/drawing/2014/main" id="{54E3FC5C-26FA-6FFF-D8AB-36A4F44A17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717130"/>
              </p:ext>
            </p:extLst>
          </p:nvPr>
        </p:nvGraphicFramePr>
        <p:xfrm>
          <a:off x="1103440" y="1472184"/>
          <a:ext cx="10767886" cy="4666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85B199E-9972-DA6E-A44E-9539BA414942}"/>
              </a:ext>
            </a:extLst>
          </p:cNvPr>
          <p:cNvSpPr txBox="1"/>
          <p:nvPr/>
        </p:nvSpPr>
        <p:spPr>
          <a:xfrm>
            <a:off x="8090376" y="4384832"/>
            <a:ext cx="1705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rgbClr val="FFFF00"/>
                </a:solidFill>
              </a:rPr>
              <a:t>COUNTER</a:t>
            </a:r>
          </a:p>
          <a:p>
            <a:pPr algn="ctr"/>
            <a:r>
              <a:rPr lang="en-GB" b="1"/>
              <a:t>Urbanisation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B33978-B291-91DA-3A3E-185AB8D5FFFC}"/>
              </a:ext>
            </a:extLst>
          </p:cNvPr>
          <p:cNvSpPr txBox="1"/>
          <p:nvPr/>
        </p:nvSpPr>
        <p:spPr>
          <a:xfrm>
            <a:off x="3232087" y="2774427"/>
            <a:ext cx="162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Urbanisation</a:t>
            </a:r>
          </a:p>
        </p:txBody>
      </p:sp>
    </p:spTree>
    <p:extLst>
      <p:ext uri="{BB962C8B-B14F-4D97-AF65-F5344CB8AC3E}">
        <p14:creationId xmlns:p14="http://schemas.microsoft.com/office/powerpoint/2010/main" val="324776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1"/>
    </mc:Choice>
    <mc:Fallback>
      <p:transition spd="slow" advTm="790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2B1B76-5F96-3BCA-B145-5203CFAAE229}"/>
              </a:ext>
            </a:extLst>
          </p:cNvPr>
          <p:cNvSpPr/>
          <p:nvPr/>
        </p:nvSpPr>
        <p:spPr>
          <a:xfrm>
            <a:off x="2171700" y="1881187"/>
            <a:ext cx="7848600" cy="30956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/>
              <a:t>Rural Inflows: A </a:t>
            </a:r>
            <a:r>
              <a:rPr lang="en-GB" sz="4000" u="sng"/>
              <a:t>CHANCE</a:t>
            </a:r>
            <a:r>
              <a:rPr lang="en-GB" sz="4000"/>
              <a:t> for underdeveloped countryside </a:t>
            </a:r>
          </a:p>
          <a:p>
            <a:pPr algn="ctr"/>
            <a:r>
              <a:rPr lang="en-GB" sz="2000"/>
              <a:t>with potential risks e.g. gentrification &amp; displacement</a:t>
            </a:r>
            <a:endParaRPr lang="en-GB" sz="3200"/>
          </a:p>
          <a:p>
            <a:pPr algn="ctr"/>
            <a:endParaRPr lang="en-GB" sz="4000"/>
          </a:p>
          <a:p>
            <a:pPr algn="ctr"/>
            <a:r>
              <a:rPr lang="en-GB" sz="4000"/>
              <a:t>Monitoring the progress!</a:t>
            </a:r>
          </a:p>
        </p:txBody>
      </p:sp>
    </p:spTree>
    <p:extLst>
      <p:ext uri="{BB962C8B-B14F-4D97-AF65-F5344CB8AC3E}">
        <p14:creationId xmlns:p14="http://schemas.microsoft.com/office/powerpoint/2010/main" val="349827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4"/>
    </mc:Choice>
    <mc:Fallback>
      <p:transition spd="slow" advTm="1088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D6C97-03DB-849B-DAE2-E5D446C4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Big Data &amp; ChatGPT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4A565-9947-0E56-C582-B514DA36E8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3DB08-8B35-DFEE-6F37-8DD4E300B1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30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"/>
    </mc:Choice>
    <mc:Fallback>
      <p:transition spd="slow" advTm="101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F3EDD-4872-002C-278D-85EC6F9F7C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kern="10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Lack of statistical data</a:t>
            </a:r>
          </a:p>
          <a:p>
            <a:pPr marL="45720" indent="0">
              <a:buNone/>
            </a:pPr>
            <a:r>
              <a:rPr lang="en-GB" kern="10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Restrictions on </a:t>
            </a:r>
            <a:r>
              <a:rPr lang="en-GB" kern="100">
                <a:solidFill>
                  <a:srgbClr val="FFFF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rural property ownership </a:t>
            </a:r>
            <a:r>
              <a:rPr lang="en-GB" kern="10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by outsiders, who mostly rent properties from individual rural residents</a:t>
            </a:r>
            <a:endParaRPr lang="en-GB" sz="1800" kern="100">
              <a:effectLst/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GB"/>
          </a:p>
        </p:txBody>
      </p:sp>
      <p:pic>
        <p:nvPicPr>
          <p:cNvPr id="47" name="Content Placeholder 46">
            <a:extLst>
              <a:ext uri="{FF2B5EF4-FFF2-40B4-BE49-F238E27FC236}">
                <a16:creationId xmlns:a16="http://schemas.microsoft.com/office/drawing/2014/main" id="{27EB12DA-BC58-3989-E669-F961FC36F460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19505" y="971550"/>
            <a:ext cx="5593402" cy="51673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6D2A0-3B3C-BC52-858E-32BC1731B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Counter-urbanisation in </a:t>
            </a:r>
            <a:r>
              <a:rPr lang="en-GB">
                <a:solidFill>
                  <a:srgbClr val="FFFF00"/>
                </a:solidFill>
              </a:rPr>
              <a:t>China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DD9C0-A4AD-9E2D-E119-CB64795A4F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17CCB2-799C-3B28-F1E3-193F8747A461}"/>
              </a:ext>
            </a:extLst>
          </p:cNvPr>
          <p:cNvSpPr txBox="1"/>
          <p:nvPr/>
        </p:nvSpPr>
        <p:spPr>
          <a:xfrm>
            <a:off x="6161088" y="6138863"/>
            <a:ext cx="57102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Counterurbanisation case studies in literature</a:t>
            </a:r>
          </a:p>
          <a:p>
            <a:pPr algn="ctr"/>
            <a:r>
              <a:rPr lang="en-GB" sz="1200"/>
              <a:t>Basemap: Google Map</a:t>
            </a:r>
          </a:p>
        </p:txBody>
      </p:sp>
      <p:pic>
        <p:nvPicPr>
          <p:cNvPr id="35" name="Graphic 34" descr="Document with solid fill">
            <a:extLst>
              <a:ext uri="{FF2B5EF4-FFF2-40B4-BE49-F238E27FC236}">
                <a16:creationId xmlns:a16="http://schemas.microsoft.com/office/drawing/2014/main" id="{C98DF898-CC72-9B25-F0C6-B07F22D2D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8495" y="3326985"/>
            <a:ext cx="914400" cy="9144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E0B09EC-AA55-E815-F087-4789DCE8B8FD}"/>
              </a:ext>
            </a:extLst>
          </p:cNvPr>
          <p:cNvGrpSpPr/>
          <p:nvPr/>
        </p:nvGrpSpPr>
        <p:grpSpPr>
          <a:xfrm>
            <a:off x="183131" y="3429000"/>
            <a:ext cx="2636361" cy="2636361"/>
            <a:chOff x="183131" y="3869530"/>
            <a:chExt cx="2195831" cy="2195831"/>
          </a:xfrm>
        </p:grpSpPr>
        <p:pic>
          <p:nvPicPr>
            <p:cNvPr id="19" name="Graphic 18" descr="Crops with solid fill">
              <a:extLst>
                <a:ext uri="{FF2B5EF4-FFF2-40B4-BE49-F238E27FC236}">
                  <a16:creationId xmlns:a16="http://schemas.microsoft.com/office/drawing/2014/main" id="{38E7763E-0390-FB6E-82FD-5488D03FD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9238" y="4243576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Home with solid fill">
              <a:extLst>
                <a:ext uri="{FF2B5EF4-FFF2-40B4-BE49-F238E27FC236}">
                  <a16:creationId xmlns:a16="http://schemas.microsoft.com/office/drawing/2014/main" id="{525F4822-5F55-A68D-CCBB-48C2A00E8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1918" y="4450477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Agriculture with solid fill">
              <a:extLst>
                <a:ext uri="{FF2B5EF4-FFF2-40B4-BE49-F238E27FC236}">
                  <a16:creationId xmlns:a16="http://schemas.microsoft.com/office/drawing/2014/main" id="{34946A34-CF02-6E9E-DBAC-B166C869C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131" y="3869530"/>
              <a:ext cx="2195831" cy="2195831"/>
            </a:xfrm>
            <a:prstGeom prst="rect">
              <a:avLst/>
            </a:prstGeom>
          </p:spPr>
        </p:pic>
        <p:pic>
          <p:nvPicPr>
            <p:cNvPr id="36" name="Graphic 35" descr="Crops with solid fill">
              <a:extLst>
                <a:ext uri="{FF2B5EF4-FFF2-40B4-BE49-F238E27FC236}">
                  <a16:creationId xmlns:a16="http://schemas.microsoft.com/office/drawing/2014/main" id="{6B8791FF-0ED0-D59A-656A-95151E7EE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29055" y="5065957"/>
              <a:ext cx="914400" cy="9144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911FFE6-0AC1-EB97-BF97-F64BA1E645B2}"/>
              </a:ext>
            </a:extLst>
          </p:cNvPr>
          <p:cNvGrpSpPr/>
          <p:nvPr/>
        </p:nvGrpSpPr>
        <p:grpSpPr>
          <a:xfrm>
            <a:off x="3027802" y="4387264"/>
            <a:ext cx="1418628" cy="1329649"/>
            <a:chOff x="4348429" y="2598738"/>
            <a:chExt cx="1927212" cy="1927212"/>
          </a:xfrm>
        </p:grpSpPr>
        <p:pic>
          <p:nvPicPr>
            <p:cNvPr id="27" name="Graphic 26" descr="Man with solid fill">
              <a:extLst>
                <a:ext uri="{FF2B5EF4-FFF2-40B4-BE49-F238E27FC236}">
                  <a16:creationId xmlns:a16="http://schemas.microsoft.com/office/drawing/2014/main" id="{52AA92FB-DA66-F842-76D9-2C3D843F7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48429" y="2598738"/>
              <a:ext cx="1927212" cy="1927212"/>
            </a:xfrm>
            <a:prstGeom prst="rect">
              <a:avLst/>
            </a:prstGeom>
          </p:spPr>
        </p:pic>
        <p:pic>
          <p:nvPicPr>
            <p:cNvPr id="33" name="Graphic 32" descr="Suit with solid fill">
              <a:extLst>
                <a:ext uri="{FF2B5EF4-FFF2-40B4-BE49-F238E27FC236}">
                  <a16:creationId xmlns:a16="http://schemas.microsoft.com/office/drawing/2014/main" id="{DF86A185-9731-0C3E-71ED-FE32CC7BE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718576" y="2948920"/>
              <a:ext cx="1186917" cy="712779"/>
            </a:xfrm>
            <a:prstGeom prst="rect">
              <a:avLst/>
            </a:prstGeom>
          </p:spPr>
        </p:pic>
      </p:grpSp>
      <p:pic>
        <p:nvPicPr>
          <p:cNvPr id="40" name="Graphic 39" descr="City with solid fill">
            <a:extLst>
              <a:ext uri="{FF2B5EF4-FFF2-40B4-BE49-F238E27FC236}">
                <a16:creationId xmlns:a16="http://schemas.microsoft.com/office/drawing/2014/main" id="{7F6462E8-F07F-7DC4-15D8-E74493E92D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40601" y="1918179"/>
            <a:ext cx="914400" cy="263636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C0DC59C-C6D2-C081-2810-2C112F3D47C3}"/>
              </a:ext>
            </a:extLst>
          </p:cNvPr>
          <p:cNvSpPr txBox="1"/>
          <p:nvPr/>
        </p:nvSpPr>
        <p:spPr>
          <a:xfrm>
            <a:off x="1841380" y="2821295"/>
            <a:ext cx="2467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kern="100">
                <a:solidFill>
                  <a:srgbClr val="FFFF00"/>
                </a:solidFill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no formal record</a:t>
            </a:r>
            <a:endParaRPr lang="en-GB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8" name="Graphic 47" descr="City with solid fill">
            <a:extLst>
              <a:ext uri="{FF2B5EF4-FFF2-40B4-BE49-F238E27FC236}">
                <a16:creationId xmlns:a16="http://schemas.microsoft.com/office/drawing/2014/main" id="{7EFA953E-58E8-0F33-A4F1-2373CB367B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06461" y="2412416"/>
            <a:ext cx="648553" cy="648553"/>
          </a:xfrm>
          <a:prstGeom prst="rect">
            <a:avLst/>
          </a:prstGeom>
        </p:spPr>
      </p:pic>
      <p:pic>
        <p:nvPicPr>
          <p:cNvPr id="4" name="Graphic 3" descr="Agriculture with solid fill">
            <a:extLst>
              <a:ext uri="{FF2B5EF4-FFF2-40B4-BE49-F238E27FC236}">
                <a16:creationId xmlns:a16="http://schemas.microsoft.com/office/drawing/2014/main" id="{AD0A88FB-5D01-1F8C-E026-3B5ECC4080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03464" y="3005961"/>
            <a:ext cx="1183839" cy="1183839"/>
          </a:xfrm>
          <a:prstGeom prst="rect">
            <a:avLst/>
          </a:prstGeom>
        </p:spPr>
      </p:pic>
      <p:pic>
        <p:nvPicPr>
          <p:cNvPr id="41" name="Graphic 40" descr="City with solid fill">
            <a:extLst>
              <a:ext uri="{FF2B5EF4-FFF2-40B4-BE49-F238E27FC236}">
                <a16:creationId xmlns:a16="http://schemas.microsoft.com/office/drawing/2014/main" id="{FCCC6140-0254-D7C9-C573-B1B1111D1D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240601" y="3339832"/>
            <a:ext cx="914400" cy="914400"/>
          </a:xfrm>
          <a:prstGeom prst="rect">
            <a:avLst/>
          </a:prstGeom>
        </p:spPr>
      </p:pic>
      <p:pic>
        <p:nvPicPr>
          <p:cNvPr id="29" name="Graphic 28" descr="Man and woman with solid fill">
            <a:extLst>
              <a:ext uri="{FF2B5EF4-FFF2-40B4-BE49-F238E27FC236}">
                <a16:creationId xmlns:a16="http://schemas.microsoft.com/office/drawing/2014/main" id="{8E2BBA30-B0EB-75CA-FF8F-DB4AD15A006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270830" y="3477470"/>
            <a:ext cx="676624" cy="676624"/>
          </a:xfrm>
          <a:prstGeom prst="rect">
            <a:avLst/>
          </a:prstGeom>
        </p:spPr>
      </p:pic>
      <p:pic>
        <p:nvPicPr>
          <p:cNvPr id="31" name="Graphic 30" descr="Family with boy with solid fill">
            <a:extLst>
              <a:ext uri="{FF2B5EF4-FFF2-40B4-BE49-F238E27FC236}">
                <a16:creationId xmlns:a16="http://schemas.microsoft.com/office/drawing/2014/main" id="{868E677D-1102-92D2-0C2B-2A108C775A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460532" y="41805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1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60"/>
    </mc:Choice>
    <mc:Fallback>
      <p:transition spd="slow" advTm="28760"/>
    </mc:Fallback>
  </mc:AlternateContent>
</p:sld>
</file>

<file path=ppt/theme/theme1.xml><?xml version="1.0" encoding="utf-8"?>
<a:theme xmlns:a="http://schemas.openxmlformats.org/drawingml/2006/main" name="Wisp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A74E2893EF59C549A3BC891C5A315A65" ma:contentTypeVersion="14" ma:contentTypeDescription="新建文档。" ma:contentTypeScope="" ma:versionID="71aff25eb0e138bc72f36d09adccbc6d">
  <xsd:schema xmlns:xsd="http://www.w3.org/2001/XMLSchema" xmlns:xs="http://www.w3.org/2001/XMLSchema" xmlns:p="http://schemas.microsoft.com/office/2006/metadata/properties" xmlns:ns3="e1006a8b-ee7b-45b6-a697-e14783bc10fa" xmlns:ns4="56ad1293-1e58-440d-ab64-f15932ad5484" targetNamespace="http://schemas.microsoft.com/office/2006/metadata/properties" ma:root="true" ma:fieldsID="3590624d26f1e82f581e9a4a203c62e3" ns3:_="" ns4:_="">
    <xsd:import namespace="e1006a8b-ee7b-45b6-a697-e14783bc10fa"/>
    <xsd:import namespace="56ad1293-1e58-440d-ab64-f15932ad54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06a8b-ee7b-45b6-a697-e14783bc10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ad1293-1e58-440d-ab64-f15932ad54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共享对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共享对象详细信息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共享提示哈希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6F8CA3-E0EE-4D2F-B95E-708AD406720E}">
  <ds:schemaRefs>
    <ds:schemaRef ds:uri="56ad1293-1e58-440d-ab64-f15932ad5484"/>
    <ds:schemaRef ds:uri="e1006a8b-ee7b-45b6-a697-e14783bc10f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B608C43-2CDB-4D2A-AD34-4C0686035ED6}">
  <ds:schemaRefs>
    <ds:schemaRef ds:uri="56ad1293-1e58-440d-ab64-f15932ad5484"/>
    <ds:schemaRef ds:uri="e1006a8b-ee7b-45b6-a697-e14783bc10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AEBCE7E-C94F-4CEB-8210-581ED55618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</TotalTime>
  <Words>1241</Words>
  <Application>Microsoft Office PowerPoint</Application>
  <PresentationFormat>Widescreen</PresentationFormat>
  <Paragraphs>249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DengXian</vt:lpstr>
      <vt:lpstr>DengXian</vt:lpstr>
      <vt:lpstr>宋体</vt:lpstr>
      <vt:lpstr>Algerian</vt:lpstr>
      <vt:lpstr>Amasis MT Pro Black</vt:lpstr>
      <vt:lpstr>Arial</vt:lpstr>
      <vt:lpstr>Arial Black</vt:lpstr>
      <vt:lpstr>Bahnschrift Condensed</vt:lpstr>
      <vt:lpstr>Calibri</vt:lpstr>
      <vt:lpstr>Courier New</vt:lpstr>
      <vt:lpstr>Elephant</vt:lpstr>
      <vt:lpstr>Wingdings</vt:lpstr>
      <vt:lpstr>Wingdings 3</vt:lpstr>
      <vt:lpstr>Wisp</vt:lpstr>
      <vt:lpstr>Using Social Media Big Data and ChatGPT  for Identifying Counter-urbanisation Hot Spots in China</vt:lpstr>
      <vt:lpstr>PowerPoint Presentation</vt:lpstr>
      <vt:lpstr>PowerPoint Presentation</vt:lpstr>
      <vt:lpstr>Counter-urbanisation</vt:lpstr>
      <vt:lpstr>Urbanisation &amp; Counter-urbanisation</vt:lpstr>
      <vt:lpstr>Urbanisation &amp; Counter-urbanisation</vt:lpstr>
      <vt:lpstr>PowerPoint Presentation</vt:lpstr>
      <vt:lpstr>Big Data &amp; ChatGPT</vt:lpstr>
      <vt:lpstr>Counter-urbanisation in China</vt:lpstr>
      <vt:lpstr>PowerPoint Presentation</vt:lpstr>
      <vt:lpstr>AI-based processing methods</vt:lpstr>
      <vt:lpstr>AI-based processing methods</vt:lpstr>
      <vt:lpstr>AI-based processing methods</vt:lpstr>
      <vt:lpstr>AI-based processing methods</vt:lpstr>
      <vt:lpstr>Analysis results</vt:lpstr>
      <vt:lpstr>Analysis results</vt:lpstr>
      <vt:lpstr>Limitations &amp; Advantages</vt:lpstr>
      <vt:lpstr>Ethics: Public data? Depends!</vt:lpstr>
      <vt:lpstr>Ethics: Public data? Depends!</vt:lpstr>
      <vt:lpstr>Ethics: Anonymisation</vt:lpstr>
      <vt:lpstr>Data limitations: Big data</vt:lpstr>
      <vt:lpstr>AI-based Methods</vt:lpstr>
      <vt:lpstr>AI-based Methods</vt:lpstr>
      <vt:lpstr>AI-based Methods</vt:lpstr>
      <vt:lpstr>AI-based Methods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Can Counter-urbanisation Support Rural Communities  from the Local Perspective?</dc:title>
  <dc:creator/>
  <cp:lastModifiedBy>Jian Chen (PGR)</cp:lastModifiedBy>
  <cp:revision>1</cp:revision>
  <dcterms:created xsi:type="dcterms:W3CDTF">2021-11-16T07:49:09Z</dcterms:created>
  <dcterms:modified xsi:type="dcterms:W3CDTF">2025-07-08T06:16:36Z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0x010100A74E2893EF59C549A3BC891C5A315A65</vt:lpwstr>
  </property>
</Properties>
</file>