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61" r:id="rId4"/>
    <p:sldId id="262" r:id="rId5"/>
    <p:sldId id="259" r:id="rId6"/>
    <p:sldId id="263" r:id="rId7"/>
    <p:sldId id="264" r:id="rId8"/>
    <p:sldId id="260"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017"/>
    <a:srgbClr val="A17528"/>
    <a:srgbClr val="AFABAB"/>
    <a:srgbClr val="F0C05A"/>
    <a:srgbClr val="E1B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AD5A1-0A85-4EA3-A54B-E668D994BAC7}" v="577" dt="2025-07-02T10:10:27.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660"/>
  </p:normalViewPr>
  <p:slideViewPr>
    <p:cSldViewPr snapToGrid="0">
      <p:cViewPr>
        <p:scale>
          <a:sx n="100" d="100"/>
          <a:sy n="100" d="100"/>
        </p:scale>
        <p:origin x="1314" y="186"/>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ov Alexander" userId="b6ee80be9062110b" providerId="LiveId" clId="{972AD5A1-0A85-4EA3-A54B-E668D994BAC7}"/>
    <pc:docChg chg="undo redo custSel addSld modSld sldOrd">
      <pc:chgData name="Petrov Alexander" userId="b6ee80be9062110b" providerId="LiveId" clId="{972AD5A1-0A85-4EA3-A54B-E668D994BAC7}" dt="2025-07-02T10:17:12.315" v="2518" actId="1036"/>
      <pc:docMkLst>
        <pc:docMk/>
      </pc:docMkLst>
      <pc:sldChg chg="addSp delSp modSp mod">
        <pc:chgData name="Petrov Alexander" userId="b6ee80be9062110b" providerId="LiveId" clId="{972AD5A1-0A85-4EA3-A54B-E668D994BAC7}" dt="2025-07-01T15:30:27.212" v="2408" actId="1076"/>
        <pc:sldMkLst>
          <pc:docMk/>
          <pc:sldMk cId="3806490921" sldId="257"/>
        </pc:sldMkLst>
        <pc:spChg chg="add mod">
          <ac:chgData name="Petrov Alexander" userId="b6ee80be9062110b" providerId="LiveId" clId="{972AD5A1-0A85-4EA3-A54B-E668D994BAC7}" dt="2025-06-30T21:38:52.155" v="1076" actId="20577"/>
          <ac:spMkLst>
            <pc:docMk/>
            <pc:sldMk cId="3806490921" sldId="257"/>
            <ac:spMk id="12" creationId="{13B2E857-9BFD-968D-3064-63DBA7D6CA0A}"/>
          </ac:spMkLst>
        </pc:spChg>
        <pc:spChg chg="mod">
          <ac:chgData name="Petrov Alexander" userId="b6ee80be9062110b" providerId="LiveId" clId="{972AD5A1-0A85-4EA3-A54B-E668D994BAC7}" dt="2025-07-01T15:30:04.574" v="2406" actId="14100"/>
          <ac:spMkLst>
            <pc:docMk/>
            <pc:sldMk cId="3806490921" sldId="257"/>
            <ac:spMk id="20" creationId="{CF6915BA-D3B2-11B4-989C-795E5BA4F72F}"/>
          </ac:spMkLst>
        </pc:spChg>
        <pc:spChg chg="add mod ord">
          <ac:chgData name="Petrov Alexander" userId="b6ee80be9062110b" providerId="LiveId" clId="{972AD5A1-0A85-4EA3-A54B-E668D994BAC7}" dt="2025-06-30T21:51:36.286" v="1200" actId="14100"/>
          <ac:spMkLst>
            <pc:docMk/>
            <pc:sldMk cId="3806490921" sldId="257"/>
            <ac:spMk id="22" creationId="{AF7307A6-FD9D-F9AA-9B80-06DBA2D8D5F4}"/>
          </ac:spMkLst>
        </pc:spChg>
        <pc:spChg chg="add mod ord">
          <ac:chgData name="Petrov Alexander" userId="b6ee80be9062110b" providerId="LiveId" clId="{972AD5A1-0A85-4EA3-A54B-E668D994BAC7}" dt="2025-07-01T15:30:09.597" v="2407" actId="14100"/>
          <ac:spMkLst>
            <pc:docMk/>
            <pc:sldMk cId="3806490921" sldId="257"/>
            <ac:spMk id="25" creationId="{4960740B-5879-A3C5-C464-C03287BBCBA6}"/>
          </ac:spMkLst>
        </pc:spChg>
        <pc:picChg chg="mod ord">
          <ac:chgData name="Petrov Alexander" userId="b6ee80be9062110b" providerId="LiveId" clId="{972AD5A1-0A85-4EA3-A54B-E668D994BAC7}" dt="2025-07-01T15:30:27.212" v="2408" actId="1076"/>
          <ac:picMkLst>
            <pc:docMk/>
            <pc:sldMk cId="3806490921" sldId="257"/>
            <ac:picMk id="5" creationId="{F489DCA8-BA80-8AEA-95F3-737863CE7D6D}"/>
          </ac:picMkLst>
        </pc:picChg>
        <pc:picChg chg="add mod">
          <ac:chgData name="Petrov Alexander" userId="b6ee80be9062110b" providerId="LiveId" clId="{972AD5A1-0A85-4EA3-A54B-E668D994BAC7}" dt="2025-06-30T21:35:27.439" v="1041" actId="1035"/>
          <ac:picMkLst>
            <pc:docMk/>
            <pc:sldMk cId="3806490921" sldId="257"/>
            <ac:picMk id="14" creationId="{B618707C-665F-7FF8-E140-96CB7E5F2D7F}"/>
          </ac:picMkLst>
        </pc:picChg>
      </pc:sldChg>
      <pc:sldChg chg="addSp delSp modSp add mod">
        <pc:chgData name="Petrov Alexander" userId="b6ee80be9062110b" providerId="LiveId" clId="{972AD5A1-0A85-4EA3-A54B-E668D994BAC7}" dt="2025-07-02T10:17:12.315" v="2518" actId="1036"/>
        <pc:sldMkLst>
          <pc:docMk/>
          <pc:sldMk cId="381040602" sldId="258"/>
        </pc:sldMkLst>
        <pc:spChg chg="add mod ord">
          <ac:chgData name="Petrov Alexander" userId="b6ee80be9062110b" providerId="LiveId" clId="{972AD5A1-0A85-4EA3-A54B-E668D994BAC7}" dt="2025-06-30T21:39:42.417" v="1098" actId="14100"/>
          <ac:spMkLst>
            <pc:docMk/>
            <pc:sldMk cId="381040602" sldId="258"/>
            <ac:spMk id="4" creationId="{488F4695-3645-7013-CDC7-F8CC80E440C4}"/>
          </ac:spMkLst>
        </pc:spChg>
        <pc:spChg chg="add mod ord">
          <ac:chgData name="Petrov Alexander" userId="b6ee80be9062110b" providerId="LiveId" clId="{972AD5A1-0A85-4EA3-A54B-E668D994BAC7}" dt="2025-06-30T21:40:23.847" v="1107" actId="1076"/>
          <ac:spMkLst>
            <pc:docMk/>
            <pc:sldMk cId="381040602" sldId="258"/>
            <ac:spMk id="6" creationId="{82455B67-6C2D-08F0-54D6-ACE8E6B4CE1F}"/>
          </ac:spMkLst>
        </pc:spChg>
        <pc:spChg chg="add mod ord">
          <ac:chgData name="Petrov Alexander" userId="b6ee80be9062110b" providerId="LiveId" clId="{972AD5A1-0A85-4EA3-A54B-E668D994BAC7}" dt="2025-06-30T21:40:34.473" v="1110" actId="167"/>
          <ac:spMkLst>
            <pc:docMk/>
            <pc:sldMk cId="381040602" sldId="258"/>
            <ac:spMk id="8" creationId="{6EE5EAAA-7CF6-9E8B-6B0F-E45E727FD50B}"/>
          </ac:spMkLst>
        </pc:spChg>
        <pc:spChg chg="add mod">
          <ac:chgData name="Petrov Alexander" userId="b6ee80be9062110b" providerId="LiveId" clId="{972AD5A1-0A85-4EA3-A54B-E668D994BAC7}" dt="2025-06-30T12:34:45.226" v="813" actId="403"/>
          <ac:spMkLst>
            <pc:docMk/>
            <pc:sldMk cId="381040602" sldId="258"/>
            <ac:spMk id="12" creationId="{F6359289-6124-E771-5DA2-31B62E356C04}"/>
          </ac:spMkLst>
        </pc:spChg>
        <pc:spChg chg="mod">
          <ac:chgData name="Petrov Alexander" userId="b6ee80be9062110b" providerId="LiveId" clId="{972AD5A1-0A85-4EA3-A54B-E668D994BAC7}" dt="2025-07-01T15:26:22.074" v="2403" actId="20577"/>
          <ac:spMkLst>
            <pc:docMk/>
            <pc:sldMk cId="381040602" sldId="258"/>
            <ac:spMk id="13" creationId="{89374E22-701D-E442-0ECC-D84CB23C1231}"/>
          </ac:spMkLst>
        </pc:spChg>
        <pc:spChg chg="add mod">
          <ac:chgData name="Petrov Alexander" userId="b6ee80be9062110b" providerId="LiveId" clId="{972AD5A1-0A85-4EA3-A54B-E668D994BAC7}" dt="2025-06-30T12:37:25.562" v="874" actId="1035"/>
          <ac:spMkLst>
            <pc:docMk/>
            <pc:sldMk cId="381040602" sldId="258"/>
            <ac:spMk id="14" creationId="{16DA3B0F-7492-A2FF-DF56-4757BE833FBF}"/>
          </ac:spMkLst>
        </pc:spChg>
        <pc:spChg chg="add mod">
          <ac:chgData name="Petrov Alexander" userId="b6ee80be9062110b" providerId="LiveId" clId="{972AD5A1-0A85-4EA3-A54B-E668D994BAC7}" dt="2025-06-30T12:34:45.226" v="813" actId="403"/>
          <ac:spMkLst>
            <pc:docMk/>
            <pc:sldMk cId="381040602" sldId="258"/>
            <ac:spMk id="22" creationId="{65CD2AC4-C0B7-2610-A165-CFEA8172AAF2}"/>
          </ac:spMkLst>
        </pc:spChg>
        <pc:spChg chg="add mod">
          <ac:chgData name="Petrov Alexander" userId="b6ee80be9062110b" providerId="LiveId" clId="{972AD5A1-0A85-4EA3-A54B-E668D994BAC7}" dt="2025-06-30T12:40:56.985" v="910" actId="113"/>
          <ac:spMkLst>
            <pc:docMk/>
            <pc:sldMk cId="381040602" sldId="258"/>
            <ac:spMk id="37" creationId="{C6E991DA-34D8-8845-6755-FBD5FF8E49A0}"/>
          </ac:spMkLst>
        </pc:spChg>
        <pc:spChg chg="add mod">
          <ac:chgData name="Petrov Alexander" userId="b6ee80be9062110b" providerId="LiveId" clId="{972AD5A1-0A85-4EA3-A54B-E668D994BAC7}" dt="2025-06-30T12:40:56.985" v="910" actId="113"/>
          <ac:spMkLst>
            <pc:docMk/>
            <pc:sldMk cId="381040602" sldId="258"/>
            <ac:spMk id="38" creationId="{D26E563A-551E-EA9F-727B-05F9ADA0F2E9}"/>
          </ac:spMkLst>
        </pc:spChg>
        <pc:spChg chg="add mod">
          <ac:chgData name="Petrov Alexander" userId="b6ee80be9062110b" providerId="LiveId" clId="{972AD5A1-0A85-4EA3-A54B-E668D994BAC7}" dt="2025-06-30T12:40:56.985" v="910" actId="113"/>
          <ac:spMkLst>
            <pc:docMk/>
            <pc:sldMk cId="381040602" sldId="258"/>
            <ac:spMk id="54" creationId="{34B0ABB6-D823-5D1F-5EB4-C3265754CBA8}"/>
          </ac:spMkLst>
        </pc:spChg>
        <pc:spChg chg="add mod">
          <ac:chgData name="Petrov Alexander" userId="b6ee80be9062110b" providerId="LiveId" clId="{972AD5A1-0A85-4EA3-A54B-E668D994BAC7}" dt="2025-06-30T12:40:56.985" v="910" actId="113"/>
          <ac:spMkLst>
            <pc:docMk/>
            <pc:sldMk cId="381040602" sldId="258"/>
            <ac:spMk id="55" creationId="{20719977-B994-6CF3-4E3A-C84D5FDCA50B}"/>
          </ac:spMkLst>
        </pc:spChg>
        <pc:spChg chg="add mod">
          <ac:chgData name="Petrov Alexander" userId="b6ee80be9062110b" providerId="LiveId" clId="{972AD5A1-0A85-4EA3-A54B-E668D994BAC7}" dt="2025-06-30T12:40:56.985" v="910" actId="113"/>
          <ac:spMkLst>
            <pc:docMk/>
            <pc:sldMk cId="381040602" sldId="258"/>
            <ac:spMk id="56" creationId="{9A34BD19-A3C2-EDDF-616C-2D0D651CD692}"/>
          </ac:spMkLst>
        </pc:spChg>
        <pc:spChg chg="add mod">
          <ac:chgData name="Petrov Alexander" userId="b6ee80be9062110b" providerId="LiveId" clId="{972AD5A1-0A85-4EA3-A54B-E668D994BAC7}" dt="2025-06-30T12:37:25.562" v="874" actId="1035"/>
          <ac:spMkLst>
            <pc:docMk/>
            <pc:sldMk cId="381040602" sldId="258"/>
            <ac:spMk id="1070" creationId="{EB7DC3B6-B57F-281E-7560-6471E14B98AB}"/>
          </ac:spMkLst>
        </pc:spChg>
        <pc:picChg chg="mod">
          <ac:chgData name="Petrov Alexander" userId="b6ee80be9062110b" providerId="LiveId" clId="{972AD5A1-0A85-4EA3-A54B-E668D994BAC7}" dt="2025-06-30T10:38:03.784" v="90" actId="1076"/>
          <ac:picMkLst>
            <pc:docMk/>
            <pc:sldMk cId="381040602" sldId="258"/>
            <ac:picMk id="5" creationId="{8353DD72-3B58-C555-5025-F289278F699C}"/>
          </ac:picMkLst>
        </pc:picChg>
        <pc:picChg chg="add mod">
          <ac:chgData name="Petrov Alexander" userId="b6ee80be9062110b" providerId="LiveId" clId="{972AD5A1-0A85-4EA3-A54B-E668D994BAC7}" dt="2025-06-30T12:33:29.450" v="792" actId="1035"/>
          <ac:picMkLst>
            <pc:docMk/>
            <pc:sldMk cId="381040602" sldId="258"/>
            <ac:picMk id="40" creationId="{505D87C9-1D7B-6BAF-5CD5-FA89C7C7658F}"/>
          </ac:picMkLst>
        </pc:picChg>
        <pc:picChg chg="add mod">
          <ac:chgData name="Petrov Alexander" userId="b6ee80be9062110b" providerId="LiveId" clId="{972AD5A1-0A85-4EA3-A54B-E668D994BAC7}" dt="2025-06-30T12:33:29.450" v="792" actId="1035"/>
          <ac:picMkLst>
            <pc:docMk/>
            <pc:sldMk cId="381040602" sldId="258"/>
            <ac:picMk id="41" creationId="{BFB4EBD4-448F-EA4C-9194-9BEB9343181C}"/>
          </ac:picMkLst>
        </pc:picChg>
        <pc:picChg chg="add mod">
          <ac:chgData name="Petrov Alexander" userId="b6ee80be9062110b" providerId="LiveId" clId="{972AD5A1-0A85-4EA3-A54B-E668D994BAC7}" dt="2025-06-30T12:33:29.450" v="792" actId="1035"/>
          <ac:picMkLst>
            <pc:docMk/>
            <pc:sldMk cId="381040602" sldId="258"/>
            <ac:picMk id="45" creationId="{8BAA028F-AD48-0F56-E018-A04E9F00546F}"/>
          </ac:picMkLst>
        </pc:picChg>
        <pc:picChg chg="add mod">
          <ac:chgData name="Petrov Alexander" userId="b6ee80be9062110b" providerId="LiveId" clId="{972AD5A1-0A85-4EA3-A54B-E668D994BAC7}" dt="2025-06-30T12:41:28.566" v="919" actId="1076"/>
          <ac:picMkLst>
            <pc:docMk/>
            <pc:sldMk cId="381040602" sldId="258"/>
            <ac:picMk id="46" creationId="{D47EB025-3F69-5013-642A-838DEC4ACAA5}"/>
          </ac:picMkLst>
        </pc:picChg>
        <pc:picChg chg="add mod">
          <ac:chgData name="Petrov Alexander" userId="b6ee80be9062110b" providerId="LiveId" clId="{972AD5A1-0A85-4EA3-A54B-E668D994BAC7}" dt="2025-06-30T12:37:25.562" v="874" actId="1035"/>
          <ac:picMkLst>
            <pc:docMk/>
            <pc:sldMk cId="381040602" sldId="258"/>
            <ac:picMk id="47" creationId="{F16AFD95-207E-12AC-5310-F753698F448F}"/>
          </ac:picMkLst>
        </pc:picChg>
        <pc:picChg chg="add mod">
          <ac:chgData name="Petrov Alexander" userId="b6ee80be9062110b" providerId="LiveId" clId="{972AD5A1-0A85-4EA3-A54B-E668D994BAC7}" dt="2025-06-30T12:37:25.562" v="874" actId="1035"/>
          <ac:picMkLst>
            <pc:docMk/>
            <pc:sldMk cId="381040602" sldId="258"/>
            <ac:picMk id="48" creationId="{ACBD64AB-83F0-1D3F-9631-722ECBAA95DB}"/>
          </ac:picMkLst>
        </pc:picChg>
        <pc:picChg chg="add mod">
          <ac:chgData name="Petrov Alexander" userId="b6ee80be9062110b" providerId="LiveId" clId="{972AD5A1-0A85-4EA3-A54B-E668D994BAC7}" dt="2025-06-30T12:37:25.562" v="874" actId="1035"/>
          <ac:picMkLst>
            <pc:docMk/>
            <pc:sldMk cId="381040602" sldId="258"/>
            <ac:picMk id="49" creationId="{AF3F0C05-D9F4-BF3B-CEFE-CFD2DC597D57}"/>
          </ac:picMkLst>
        </pc:picChg>
        <pc:picChg chg="add mod">
          <ac:chgData name="Petrov Alexander" userId="b6ee80be9062110b" providerId="LiveId" clId="{972AD5A1-0A85-4EA3-A54B-E668D994BAC7}" dt="2025-06-30T12:37:25.562" v="874" actId="1035"/>
          <ac:picMkLst>
            <pc:docMk/>
            <pc:sldMk cId="381040602" sldId="258"/>
            <ac:picMk id="52" creationId="{F7B82E92-4878-D141-D90C-755103E28EB3}"/>
          </ac:picMkLst>
        </pc:picChg>
        <pc:picChg chg="add mod">
          <ac:chgData name="Petrov Alexander" userId="b6ee80be9062110b" providerId="LiveId" clId="{972AD5A1-0A85-4EA3-A54B-E668D994BAC7}" dt="2025-06-30T12:37:25.562" v="874" actId="1035"/>
          <ac:picMkLst>
            <pc:docMk/>
            <pc:sldMk cId="381040602" sldId="258"/>
            <ac:picMk id="53" creationId="{9ED5E476-EF72-48F1-43DE-E31617D99406}"/>
          </ac:picMkLst>
        </pc:picChg>
        <pc:picChg chg="add mod">
          <ac:chgData name="Petrov Alexander" userId="b6ee80be9062110b" providerId="LiveId" clId="{972AD5A1-0A85-4EA3-A54B-E668D994BAC7}" dt="2025-06-30T12:33:29.450" v="792" actId="1035"/>
          <ac:picMkLst>
            <pc:docMk/>
            <pc:sldMk cId="381040602" sldId="258"/>
            <ac:picMk id="1032" creationId="{1B81B378-25FE-CE67-CB88-1077541D9B54}"/>
          </ac:picMkLst>
        </pc:picChg>
        <pc:cxnChg chg="add mod">
          <ac:chgData name="Petrov Alexander" userId="b6ee80be9062110b" providerId="LiveId" clId="{972AD5A1-0A85-4EA3-A54B-E668D994BAC7}" dt="2025-07-02T10:16:54.911" v="2502" actId="1035"/>
          <ac:cxnSpMkLst>
            <pc:docMk/>
            <pc:sldMk cId="381040602" sldId="258"/>
            <ac:cxnSpMk id="2" creationId="{1FFBFC00-1A51-C91B-E226-81DD554B8DF1}"/>
          </ac:cxnSpMkLst>
        </pc:cxnChg>
        <pc:cxnChg chg="add mod">
          <ac:chgData name="Petrov Alexander" userId="b6ee80be9062110b" providerId="LiveId" clId="{972AD5A1-0A85-4EA3-A54B-E668D994BAC7}" dt="2025-07-02T10:17:00.996" v="2507" actId="1035"/>
          <ac:cxnSpMkLst>
            <pc:docMk/>
            <pc:sldMk cId="381040602" sldId="258"/>
            <ac:cxnSpMk id="7" creationId="{5F1B7569-1CA6-B14B-DFE2-EA7207F13A2B}"/>
          </ac:cxnSpMkLst>
        </pc:cxnChg>
        <pc:cxnChg chg="add mod">
          <ac:chgData name="Petrov Alexander" userId="b6ee80be9062110b" providerId="LiveId" clId="{972AD5A1-0A85-4EA3-A54B-E668D994BAC7}" dt="2025-07-02T10:17:07.499" v="2515" actId="1035"/>
          <ac:cxnSpMkLst>
            <pc:docMk/>
            <pc:sldMk cId="381040602" sldId="258"/>
            <ac:cxnSpMk id="9" creationId="{4B08A510-3006-926D-34E1-D16C09EBA96E}"/>
          </ac:cxnSpMkLst>
        </pc:cxnChg>
        <pc:cxnChg chg="add mod">
          <ac:chgData name="Petrov Alexander" userId="b6ee80be9062110b" providerId="LiveId" clId="{972AD5A1-0A85-4EA3-A54B-E668D994BAC7}" dt="2025-07-02T10:17:12.315" v="2518" actId="1036"/>
          <ac:cxnSpMkLst>
            <pc:docMk/>
            <pc:sldMk cId="381040602" sldId="258"/>
            <ac:cxnSpMk id="10" creationId="{9E87344C-13C6-5651-9280-4710E3564E62}"/>
          </ac:cxnSpMkLst>
        </pc:cxnChg>
        <pc:cxnChg chg="add mod">
          <ac:chgData name="Petrov Alexander" userId="b6ee80be9062110b" providerId="LiveId" clId="{972AD5A1-0A85-4EA3-A54B-E668D994BAC7}" dt="2025-07-02T10:16:48.695" v="2499" actId="1036"/>
          <ac:cxnSpMkLst>
            <pc:docMk/>
            <pc:sldMk cId="381040602" sldId="258"/>
            <ac:cxnSpMk id="27" creationId="{77BA7699-FEFC-6F75-9CC2-637B8511D4EF}"/>
          </ac:cxnSpMkLst>
        </pc:cxnChg>
        <pc:cxnChg chg="add mod">
          <ac:chgData name="Petrov Alexander" userId="b6ee80be9062110b" providerId="LiveId" clId="{972AD5A1-0A85-4EA3-A54B-E668D994BAC7}" dt="2025-06-30T12:33:29.450" v="792" actId="1035"/>
          <ac:cxnSpMkLst>
            <pc:docMk/>
            <pc:sldMk cId="381040602" sldId="258"/>
            <ac:cxnSpMk id="57" creationId="{2183967C-ABDB-1BCF-C5C1-4154EF3CBC06}"/>
          </ac:cxnSpMkLst>
        </pc:cxnChg>
        <pc:cxnChg chg="add mod">
          <ac:chgData name="Petrov Alexander" userId="b6ee80be9062110b" providerId="LiveId" clId="{972AD5A1-0A85-4EA3-A54B-E668D994BAC7}" dt="2025-07-02T10:16:35.118" v="2496" actId="1038"/>
          <ac:cxnSpMkLst>
            <pc:docMk/>
            <pc:sldMk cId="381040602" sldId="258"/>
            <ac:cxnSpMk id="63" creationId="{3D4F31A0-FD79-2448-292F-BF9966F777BF}"/>
          </ac:cxnSpMkLst>
        </pc:cxnChg>
        <pc:cxnChg chg="add mod ord">
          <ac:chgData name="Petrov Alexander" userId="b6ee80be9062110b" providerId="LiveId" clId="{972AD5A1-0A85-4EA3-A54B-E668D994BAC7}" dt="2025-06-30T12:33:29.450" v="792" actId="1035"/>
          <ac:cxnSpMkLst>
            <pc:docMk/>
            <pc:sldMk cId="381040602" sldId="258"/>
            <ac:cxnSpMk id="1026" creationId="{773AD136-F72F-DDED-A0E3-9ED24260BD04}"/>
          </ac:cxnSpMkLst>
        </pc:cxnChg>
        <pc:cxnChg chg="add mod">
          <ac:chgData name="Petrov Alexander" userId="b6ee80be9062110b" providerId="LiveId" clId="{972AD5A1-0A85-4EA3-A54B-E668D994BAC7}" dt="2025-06-30T12:36:32.851" v="841" actId="1036"/>
          <ac:cxnSpMkLst>
            <pc:docMk/>
            <pc:sldMk cId="381040602" sldId="258"/>
            <ac:cxnSpMk id="1027" creationId="{B146E4B0-0FAE-BE4C-7E26-96AEAE1B0F2E}"/>
          </ac:cxnSpMkLst>
        </pc:cxnChg>
        <pc:cxnChg chg="add mod">
          <ac:chgData name="Petrov Alexander" userId="b6ee80be9062110b" providerId="LiveId" clId="{972AD5A1-0A85-4EA3-A54B-E668D994BAC7}" dt="2025-06-30T12:44:58.230" v="936" actId="14100"/>
          <ac:cxnSpMkLst>
            <pc:docMk/>
            <pc:sldMk cId="381040602" sldId="258"/>
            <ac:cxnSpMk id="1058" creationId="{40D73B1A-E21B-F835-CB23-B1C5BA4849C2}"/>
          </ac:cxnSpMkLst>
        </pc:cxnChg>
        <pc:cxnChg chg="add mod">
          <ac:chgData name="Petrov Alexander" userId="b6ee80be9062110b" providerId="LiveId" clId="{972AD5A1-0A85-4EA3-A54B-E668D994BAC7}" dt="2025-06-30T12:33:29.450" v="792" actId="1035"/>
          <ac:cxnSpMkLst>
            <pc:docMk/>
            <pc:sldMk cId="381040602" sldId="258"/>
            <ac:cxnSpMk id="1060" creationId="{F4BC9421-CD5F-08E9-FDF3-090205167773}"/>
          </ac:cxnSpMkLst>
        </pc:cxnChg>
        <pc:cxnChg chg="add mod">
          <ac:chgData name="Petrov Alexander" userId="b6ee80be9062110b" providerId="LiveId" clId="{972AD5A1-0A85-4EA3-A54B-E668D994BAC7}" dt="2025-06-30T12:45:04.231" v="937" actId="14100"/>
          <ac:cxnSpMkLst>
            <pc:docMk/>
            <pc:sldMk cId="381040602" sldId="258"/>
            <ac:cxnSpMk id="1062" creationId="{50B90A56-82EB-819E-1BA9-09814DE9EA87}"/>
          </ac:cxnSpMkLst>
        </pc:cxnChg>
        <pc:cxnChg chg="add mod">
          <ac:chgData name="Petrov Alexander" userId="b6ee80be9062110b" providerId="LiveId" clId="{972AD5A1-0A85-4EA3-A54B-E668D994BAC7}" dt="2025-06-30T11:11:47.829" v="669" actId="14100"/>
          <ac:cxnSpMkLst>
            <pc:docMk/>
            <pc:sldMk cId="381040602" sldId="258"/>
            <ac:cxnSpMk id="1065" creationId="{7FFFCB3C-D932-6B30-3E04-9EB5C2289198}"/>
          </ac:cxnSpMkLst>
        </pc:cxnChg>
        <pc:cxnChg chg="add mod">
          <ac:chgData name="Petrov Alexander" userId="b6ee80be9062110b" providerId="LiveId" clId="{972AD5A1-0A85-4EA3-A54B-E668D994BAC7}" dt="2025-06-30T12:37:25.562" v="874" actId="1035"/>
          <ac:cxnSpMkLst>
            <pc:docMk/>
            <pc:sldMk cId="381040602" sldId="258"/>
            <ac:cxnSpMk id="1068" creationId="{44C705CC-45E2-380C-9E3A-D23EDCB6145D}"/>
          </ac:cxnSpMkLst>
        </pc:cxnChg>
      </pc:sldChg>
      <pc:sldChg chg="addSp delSp modSp add mod">
        <pc:chgData name="Petrov Alexander" userId="b6ee80be9062110b" providerId="LiveId" clId="{972AD5A1-0A85-4EA3-A54B-E668D994BAC7}" dt="2025-07-01T15:07:11.617" v="2290" actId="1076"/>
        <pc:sldMkLst>
          <pc:docMk/>
          <pc:sldMk cId="1488853791" sldId="259"/>
        </pc:sldMkLst>
        <pc:spChg chg="add del mod">
          <ac:chgData name="Petrov Alexander" userId="b6ee80be9062110b" providerId="LiveId" clId="{972AD5A1-0A85-4EA3-A54B-E668D994BAC7}" dt="2025-07-01T14:07:11.207" v="2235" actId="478"/>
          <ac:spMkLst>
            <pc:docMk/>
            <pc:sldMk cId="1488853791" sldId="259"/>
            <ac:spMk id="2" creationId="{C29503BE-8BE4-3038-AC47-D691C9228FD3}"/>
          </ac:spMkLst>
        </pc:spChg>
        <pc:spChg chg="del mod">
          <ac:chgData name="Petrov Alexander" userId="b6ee80be9062110b" providerId="LiveId" clId="{972AD5A1-0A85-4EA3-A54B-E668D994BAC7}" dt="2025-07-01T14:07:10.229" v="2234" actId="478"/>
          <ac:spMkLst>
            <pc:docMk/>
            <pc:sldMk cId="1488853791" sldId="259"/>
            <ac:spMk id="3" creationId="{AA724951-0F63-45A6-5198-8178987F4C26}"/>
          </ac:spMkLst>
        </pc:spChg>
        <pc:spChg chg="add del mod">
          <ac:chgData name="Petrov Alexander" userId="b6ee80be9062110b" providerId="LiveId" clId="{972AD5A1-0A85-4EA3-A54B-E668D994BAC7}" dt="2025-07-01T14:07:10.229" v="2234" actId="478"/>
          <ac:spMkLst>
            <pc:docMk/>
            <pc:sldMk cId="1488853791" sldId="259"/>
            <ac:spMk id="4" creationId="{F061AE6D-434A-761C-E439-94D87B1DBF86}"/>
          </ac:spMkLst>
        </pc:spChg>
        <pc:spChg chg="add del mod">
          <ac:chgData name="Petrov Alexander" userId="b6ee80be9062110b" providerId="LiveId" clId="{972AD5A1-0A85-4EA3-A54B-E668D994BAC7}" dt="2025-07-01T14:07:10.229" v="2234" actId="478"/>
          <ac:spMkLst>
            <pc:docMk/>
            <pc:sldMk cId="1488853791" sldId="259"/>
            <ac:spMk id="6" creationId="{8E828798-E64B-22EC-00EB-2A2996269F0F}"/>
          </ac:spMkLst>
        </pc:spChg>
        <pc:spChg chg="add del mod">
          <ac:chgData name="Petrov Alexander" userId="b6ee80be9062110b" providerId="LiveId" clId="{972AD5A1-0A85-4EA3-A54B-E668D994BAC7}" dt="2025-07-01T14:07:10.229" v="2234" actId="478"/>
          <ac:spMkLst>
            <pc:docMk/>
            <pc:sldMk cId="1488853791" sldId="259"/>
            <ac:spMk id="7" creationId="{86683ADD-B767-4B95-F0E6-BF56DD218A83}"/>
          </ac:spMkLst>
        </pc:spChg>
        <pc:spChg chg="add del mod">
          <ac:chgData name="Petrov Alexander" userId="b6ee80be9062110b" providerId="LiveId" clId="{972AD5A1-0A85-4EA3-A54B-E668D994BAC7}" dt="2025-07-01T14:07:10.229" v="2234" actId="478"/>
          <ac:spMkLst>
            <pc:docMk/>
            <pc:sldMk cId="1488853791" sldId="259"/>
            <ac:spMk id="8" creationId="{FA190C20-502A-553B-C4BB-E78829A53981}"/>
          </ac:spMkLst>
        </pc:spChg>
        <pc:spChg chg="add del mod">
          <ac:chgData name="Petrov Alexander" userId="b6ee80be9062110b" providerId="LiveId" clId="{972AD5A1-0A85-4EA3-A54B-E668D994BAC7}" dt="2025-07-01T14:07:10.229" v="2234" actId="478"/>
          <ac:spMkLst>
            <pc:docMk/>
            <pc:sldMk cId="1488853791" sldId="259"/>
            <ac:spMk id="9" creationId="{2F1E41D7-C72C-86C8-93E9-C8EA32AB48EC}"/>
          </ac:spMkLst>
        </pc:spChg>
        <pc:spChg chg="add del mod">
          <ac:chgData name="Petrov Alexander" userId="b6ee80be9062110b" providerId="LiveId" clId="{972AD5A1-0A85-4EA3-A54B-E668D994BAC7}" dt="2025-07-01T14:07:10.229" v="2234" actId="478"/>
          <ac:spMkLst>
            <pc:docMk/>
            <pc:sldMk cId="1488853791" sldId="259"/>
            <ac:spMk id="10" creationId="{D085CC92-DEC4-2BD5-8DBA-7152C6AD9CA3}"/>
          </ac:spMkLst>
        </pc:spChg>
        <pc:spChg chg="add del mod">
          <ac:chgData name="Petrov Alexander" userId="b6ee80be9062110b" providerId="LiveId" clId="{972AD5A1-0A85-4EA3-A54B-E668D994BAC7}" dt="2025-07-01T14:07:10.229" v="2234" actId="478"/>
          <ac:spMkLst>
            <pc:docMk/>
            <pc:sldMk cId="1488853791" sldId="259"/>
            <ac:spMk id="11" creationId="{B27C870B-F39B-3B93-7029-7535C43EB9B3}"/>
          </ac:spMkLst>
        </pc:spChg>
        <pc:spChg chg="add del mod">
          <ac:chgData name="Petrov Alexander" userId="b6ee80be9062110b" providerId="LiveId" clId="{972AD5A1-0A85-4EA3-A54B-E668D994BAC7}" dt="2025-07-01T14:07:10.229" v="2234" actId="478"/>
          <ac:spMkLst>
            <pc:docMk/>
            <pc:sldMk cId="1488853791" sldId="259"/>
            <ac:spMk id="15" creationId="{35A3F0A3-2884-9D30-71B3-A9DA109981B9}"/>
          </ac:spMkLst>
        </pc:spChg>
        <pc:spChg chg="add del mod">
          <ac:chgData name="Petrov Alexander" userId="b6ee80be9062110b" providerId="LiveId" clId="{972AD5A1-0A85-4EA3-A54B-E668D994BAC7}" dt="2025-07-01T14:07:10.229" v="2234" actId="478"/>
          <ac:spMkLst>
            <pc:docMk/>
            <pc:sldMk cId="1488853791" sldId="259"/>
            <ac:spMk id="16" creationId="{2C9626D1-7A73-245A-405D-504ED92AD59E}"/>
          </ac:spMkLst>
        </pc:spChg>
        <pc:spChg chg="add mod">
          <ac:chgData name="Petrov Alexander" userId="b6ee80be9062110b" providerId="LiveId" clId="{972AD5A1-0A85-4EA3-A54B-E668D994BAC7}" dt="2025-07-01T14:07:29.591" v="2239" actId="6549"/>
          <ac:spMkLst>
            <pc:docMk/>
            <pc:sldMk cId="1488853791" sldId="259"/>
            <ac:spMk id="17" creationId="{5FC69146-0A30-C90C-9C68-A67796DC3490}"/>
          </ac:spMkLst>
        </pc:spChg>
        <pc:spChg chg="add del mod">
          <ac:chgData name="Petrov Alexander" userId="b6ee80be9062110b" providerId="LiveId" clId="{972AD5A1-0A85-4EA3-A54B-E668D994BAC7}" dt="2025-07-01T14:04:33.822" v="2212" actId="478"/>
          <ac:spMkLst>
            <pc:docMk/>
            <pc:sldMk cId="1488853791" sldId="259"/>
            <ac:spMk id="22" creationId="{9394F908-0243-4C1B-7F3D-E07D7F2F24F9}"/>
          </ac:spMkLst>
        </pc:spChg>
        <pc:spChg chg="add mod">
          <ac:chgData name="Petrov Alexander" userId="b6ee80be9062110b" providerId="LiveId" clId="{972AD5A1-0A85-4EA3-A54B-E668D994BAC7}" dt="2025-07-01T14:07:22.965" v="2238" actId="208"/>
          <ac:spMkLst>
            <pc:docMk/>
            <pc:sldMk cId="1488853791" sldId="259"/>
            <ac:spMk id="23" creationId="{ECB10879-C2C6-BB76-36F2-4A274545C26F}"/>
          </ac:spMkLst>
        </pc:spChg>
        <pc:spChg chg="add mod">
          <ac:chgData name="Petrov Alexander" userId="b6ee80be9062110b" providerId="LiveId" clId="{972AD5A1-0A85-4EA3-A54B-E668D994BAC7}" dt="2025-07-01T14:07:16.546" v="2237" actId="1076"/>
          <ac:spMkLst>
            <pc:docMk/>
            <pc:sldMk cId="1488853791" sldId="259"/>
            <ac:spMk id="24" creationId="{C7E01B11-9B89-9876-2F87-63581D039DBF}"/>
          </ac:spMkLst>
        </pc:spChg>
        <pc:spChg chg="add mod">
          <ac:chgData name="Petrov Alexander" userId="b6ee80be9062110b" providerId="LiveId" clId="{972AD5A1-0A85-4EA3-A54B-E668D994BAC7}" dt="2025-07-01T14:07:16.546" v="2237" actId="1076"/>
          <ac:spMkLst>
            <pc:docMk/>
            <pc:sldMk cId="1488853791" sldId="259"/>
            <ac:spMk id="25" creationId="{C8FE987F-6FF6-3539-3F6E-FE649621F784}"/>
          </ac:spMkLst>
        </pc:spChg>
        <pc:spChg chg="add mod">
          <ac:chgData name="Petrov Alexander" userId="b6ee80be9062110b" providerId="LiveId" clId="{972AD5A1-0A85-4EA3-A54B-E668D994BAC7}" dt="2025-07-01T15:07:11.617" v="2290" actId="1076"/>
          <ac:spMkLst>
            <pc:docMk/>
            <pc:sldMk cId="1488853791" sldId="259"/>
            <ac:spMk id="27" creationId="{0C5F76A5-C8D7-8EDF-D6D3-5C414F132E14}"/>
          </ac:spMkLst>
        </pc:spChg>
        <pc:spChg chg="add mod">
          <ac:chgData name="Petrov Alexander" userId="b6ee80be9062110b" providerId="LiveId" clId="{972AD5A1-0A85-4EA3-A54B-E668D994BAC7}" dt="2025-07-01T14:07:22.965" v="2238" actId="208"/>
          <ac:spMkLst>
            <pc:docMk/>
            <pc:sldMk cId="1488853791" sldId="259"/>
            <ac:spMk id="28" creationId="{75CF6918-37C0-5D59-A515-63553A04C8FA}"/>
          </ac:spMkLst>
        </pc:spChg>
        <pc:spChg chg="add mod">
          <ac:chgData name="Petrov Alexander" userId="b6ee80be9062110b" providerId="LiveId" clId="{972AD5A1-0A85-4EA3-A54B-E668D994BAC7}" dt="2025-07-01T14:07:16.546" v="2237" actId="1076"/>
          <ac:spMkLst>
            <pc:docMk/>
            <pc:sldMk cId="1488853791" sldId="259"/>
            <ac:spMk id="29" creationId="{E4A4F6BE-C889-BE3F-305C-66FF399DD0EB}"/>
          </ac:spMkLst>
        </pc:spChg>
        <pc:spChg chg="add mod">
          <ac:chgData name="Petrov Alexander" userId="b6ee80be9062110b" providerId="LiveId" clId="{972AD5A1-0A85-4EA3-A54B-E668D994BAC7}" dt="2025-07-01T14:07:16.546" v="2237" actId="1076"/>
          <ac:spMkLst>
            <pc:docMk/>
            <pc:sldMk cId="1488853791" sldId="259"/>
            <ac:spMk id="30" creationId="{9E6DA688-0C40-13E1-B193-ABFE50DEAD01}"/>
          </ac:spMkLst>
        </pc:spChg>
        <pc:spChg chg="add mod">
          <ac:chgData name="Petrov Alexander" userId="b6ee80be9062110b" providerId="LiveId" clId="{972AD5A1-0A85-4EA3-A54B-E668D994BAC7}" dt="2025-07-01T14:07:16.546" v="2237" actId="1076"/>
          <ac:spMkLst>
            <pc:docMk/>
            <pc:sldMk cId="1488853791" sldId="259"/>
            <ac:spMk id="31" creationId="{77BDAD46-6187-CC17-A6D7-1B81C6FEF921}"/>
          </ac:spMkLst>
        </pc:spChg>
        <pc:spChg chg="add mod">
          <ac:chgData name="Petrov Alexander" userId="b6ee80be9062110b" providerId="LiveId" clId="{972AD5A1-0A85-4EA3-A54B-E668D994BAC7}" dt="2025-07-01T14:07:16.546" v="2237" actId="1076"/>
          <ac:spMkLst>
            <pc:docMk/>
            <pc:sldMk cId="1488853791" sldId="259"/>
            <ac:spMk id="32" creationId="{0FD39447-1780-8CCF-A591-01B61CB7F140}"/>
          </ac:spMkLst>
        </pc:spChg>
        <pc:spChg chg="add mod">
          <ac:chgData name="Petrov Alexander" userId="b6ee80be9062110b" providerId="LiveId" clId="{972AD5A1-0A85-4EA3-A54B-E668D994BAC7}" dt="2025-07-01T14:07:22.965" v="2238" actId="208"/>
          <ac:spMkLst>
            <pc:docMk/>
            <pc:sldMk cId="1488853791" sldId="259"/>
            <ac:spMk id="33" creationId="{B80A158B-26EE-7900-2BEC-02C50262BEDD}"/>
          </ac:spMkLst>
        </pc:spChg>
        <pc:picChg chg="mod">
          <ac:chgData name="Petrov Alexander" userId="b6ee80be9062110b" providerId="LiveId" clId="{972AD5A1-0A85-4EA3-A54B-E668D994BAC7}" dt="2025-06-30T21:29:26.181" v="967" actId="1076"/>
          <ac:picMkLst>
            <pc:docMk/>
            <pc:sldMk cId="1488853791" sldId="259"/>
            <ac:picMk id="5" creationId="{482C1B5D-9C6E-5A66-6FC2-A5AE6A829DAD}"/>
          </ac:picMkLst>
        </pc:picChg>
        <pc:picChg chg="add del mod modCrop">
          <ac:chgData name="Petrov Alexander" userId="b6ee80be9062110b" providerId="LiveId" clId="{972AD5A1-0A85-4EA3-A54B-E668D994BAC7}" dt="2025-07-01T12:14:26.587" v="1591" actId="478"/>
          <ac:picMkLst>
            <pc:docMk/>
            <pc:sldMk cId="1488853791" sldId="259"/>
            <ac:picMk id="13" creationId="{58DC8BED-47B3-92F2-1EBD-9DA004B73ECD}"/>
          </ac:picMkLst>
        </pc:picChg>
        <pc:cxnChg chg="add del mod">
          <ac:chgData name="Petrov Alexander" userId="b6ee80be9062110b" providerId="LiveId" clId="{972AD5A1-0A85-4EA3-A54B-E668D994BAC7}" dt="2025-07-01T12:14:26.587" v="1591" actId="478"/>
          <ac:cxnSpMkLst>
            <pc:docMk/>
            <pc:sldMk cId="1488853791" sldId="259"/>
            <ac:cxnSpMk id="18" creationId="{604E1690-D9BC-AFB9-47B3-5AD0313D759E}"/>
          </ac:cxnSpMkLst>
        </pc:cxnChg>
      </pc:sldChg>
      <pc:sldChg chg="addSp delSp modSp add mod">
        <pc:chgData name="Petrov Alexander" userId="b6ee80be9062110b" providerId="LiveId" clId="{972AD5A1-0A85-4EA3-A54B-E668D994BAC7}" dt="2025-07-02T10:02:37.665" v="2414" actId="1036"/>
        <pc:sldMkLst>
          <pc:docMk/>
          <pc:sldMk cId="2605249926" sldId="260"/>
        </pc:sldMkLst>
        <pc:spChg chg="add mod">
          <ac:chgData name="Petrov Alexander" userId="b6ee80be9062110b" providerId="LiveId" clId="{972AD5A1-0A85-4EA3-A54B-E668D994BAC7}" dt="2025-06-30T22:10:19.178" v="1305" actId="208"/>
          <ac:spMkLst>
            <pc:docMk/>
            <pc:sldMk cId="2605249926" sldId="260"/>
            <ac:spMk id="14" creationId="{17455A9B-D951-327B-4FD4-BDC8B2357DC5}"/>
          </ac:spMkLst>
        </pc:spChg>
        <pc:spChg chg="add mod">
          <ac:chgData name="Petrov Alexander" userId="b6ee80be9062110b" providerId="LiveId" clId="{972AD5A1-0A85-4EA3-A54B-E668D994BAC7}" dt="2025-06-30T22:10:42.115" v="1308" actId="1076"/>
          <ac:spMkLst>
            <pc:docMk/>
            <pc:sldMk cId="2605249926" sldId="260"/>
            <ac:spMk id="17" creationId="{2EE422A1-4CA2-9349-6DBF-7956EF5DE4AE}"/>
          </ac:spMkLst>
        </pc:spChg>
        <pc:spChg chg="add mod">
          <ac:chgData name="Petrov Alexander" userId="b6ee80be9062110b" providerId="LiveId" clId="{972AD5A1-0A85-4EA3-A54B-E668D994BAC7}" dt="2025-06-30T22:10:49.318" v="1310" actId="1076"/>
          <ac:spMkLst>
            <pc:docMk/>
            <pc:sldMk cId="2605249926" sldId="260"/>
            <ac:spMk id="18" creationId="{E68933AF-1A90-1774-45CC-D0B9F80CDCC6}"/>
          </ac:spMkLst>
        </pc:spChg>
        <pc:spChg chg="add mod">
          <ac:chgData name="Petrov Alexander" userId="b6ee80be9062110b" providerId="LiveId" clId="{972AD5A1-0A85-4EA3-A54B-E668D994BAC7}" dt="2025-06-30T22:10:46.298" v="1309" actId="1076"/>
          <ac:spMkLst>
            <pc:docMk/>
            <pc:sldMk cId="2605249926" sldId="260"/>
            <ac:spMk id="23" creationId="{883DA6E9-6AB1-2481-3D51-21AA76D045B1}"/>
          </ac:spMkLst>
        </pc:spChg>
        <pc:spChg chg="add mod">
          <ac:chgData name="Petrov Alexander" userId="b6ee80be9062110b" providerId="LiveId" clId="{972AD5A1-0A85-4EA3-A54B-E668D994BAC7}" dt="2025-07-02T10:02:21.563" v="2410" actId="14100"/>
          <ac:spMkLst>
            <pc:docMk/>
            <pc:sldMk cId="2605249926" sldId="260"/>
            <ac:spMk id="24" creationId="{3260B457-61BB-2471-D799-5FBD3C879E5C}"/>
          </ac:spMkLst>
        </pc:spChg>
        <pc:spChg chg="add mod">
          <ac:chgData name="Petrov Alexander" userId="b6ee80be9062110b" providerId="LiveId" clId="{972AD5A1-0A85-4EA3-A54B-E668D994BAC7}" dt="2025-07-02T10:02:37.665" v="2414" actId="1036"/>
          <ac:spMkLst>
            <pc:docMk/>
            <pc:sldMk cId="2605249926" sldId="260"/>
            <ac:spMk id="26" creationId="{13952468-A1D6-4607-194F-CC3153D024B4}"/>
          </ac:spMkLst>
        </pc:spChg>
        <pc:spChg chg="add mod">
          <ac:chgData name="Petrov Alexander" userId="b6ee80be9062110b" providerId="LiveId" clId="{972AD5A1-0A85-4EA3-A54B-E668D994BAC7}" dt="2025-07-02T10:02:37.665" v="2414" actId="1036"/>
          <ac:spMkLst>
            <pc:docMk/>
            <pc:sldMk cId="2605249926" sldId="260"/>
            <ac:spMk id="27" creationId="{437AADFB-ABDA-1951-4BAD-0BF2AAE0071D}"/>
          </ac:spMkLst>
        </pc:spChg>
        <pc:spChg chg="add mod">
          <ac:chgData name="Petrov Alexander" userId="b6ee80be9062110b" providerId="LiveId" clId="{972AD5A1-0A85-4EA3-A54B-E668D994BAC7}" dt="2025-07-02T10:02:37.665" v="2414" actId="1036"/>
          <ac:spMkLst>
            <pc:docMk/>
            <pc:sldMk cId="2605249926" sldId="260"/>
            <ac:spMk id="28" creationId="{E6F0B8ED-FB0F-0E85-673E-D7A621812214}"/>
          </ac:spMkLst>
        </pc:spChg>
        <pc:spChg chg="add mod">
          <ac:chgData name="Petrov Alexander" userId="b6ee80be9062110b" providerId="LiveId" clId="{972AD5A1-0A85-4EA3-A54B-E668D994BAC7}" dt="2025-07-02T10:02:37.665" v="2414" actId="1036"/>
          <ac:spMkLst>
            <pc:docMk/>
            <pc:sldMk cId="2605249926" sldId="260"/>
            <ac:spMk id="29" creationId="{721DE5D1-E32D-04A6-5CE6-6E1B1CFF1F75}"/>
          </ac:spMkLst>
        </pc:spChg>
        <pc:spChg chg="add mod">
          <ac:chgData name="Petrov Alexander" userId="b6ee80be9062110b" providerId="LiveId" clId="{972AD5A1-0A85-4EA3-A54B-E668D994BAC7}" dt="2025-07-02T10:02:37.665" v="2414" actId="1036"/>
          <ac:spMkLst>
            <pc:docMk/>
            <pc:sldMk cId="2605249926" sldId="260"/>
            <ac:spMk id="30" creationId="{80F2C25A-A135-53D9-0575-BCF48CB57D2B}"/>
          </ac:spMkLst>
        </pc:spChg>
        <pc:spChg chg="add mod">
          <ac:chgData name="Petrov Alexander" userId="b6ee80be9062110b" providerId="LiveId" clId="{972AD5A1-0A85-4EA3-A54B-E668D994BAC7}" dt="2025-07-02T10:02:37.665" v="2414" actId="1036"/>
          <ac:spMkLst>
            <pc:docMk/>
            <pc:sldMk cId="2605249926" sldId="260"/>
            <ac:spMk id="31" creationId="{4583918C-EBDE-A830-0674-8CEBCB6B8C4A}"/>
          </ac:spMkLst>
        </pc:spChg>
        <pc:spChg chg="add mod">
          <ac:chgData name="Petrov Alexander" userId="b6ee80be9062110b" providerId="LiveId" clId="{972AD5A1-0A85-4EA3-A54B-E668D994BAC7}" dt="2025-06-30T21:53:16.732" v="1211"/>
          <ac:spMkLst>
            <pc:docMk/>
            <pc:sldMk cId="2605249926" sldId="260"/>
            <ac:spMk id="33" creationId="{E9D89A83-CD1A-3305-B78F-23E880516060}"/>
          </ac:spMkLst>
        </pc:spChg>
        <pc:picChg chg="mod">
          <ac:chgData name="Petrov Alexander" userId="b6ee80be9062110b" providerId="LiveId" clId="{972AD5A1-0A85-4EA3-A54B-E668D994BAC7}" dt="2025-06-30T21:55:49.423" v="1272" actId="1076"/>
          <ac:picMkLst>
            <pc:docMk/>
            <pc:sldMk cId="2605249926" sldId="260"/>
            <ac:picMk id="5" creationId="{91AFE77F-5F84-7893-6AB4-AC5D14E2E24F}"/>
          </ac:picMkLst>
        </pc:picChg>
        <pc:picChg chg="add mod">
          <ac:chgData name="Petrov Alexander" userId="b6ee80be9062110b" providerId="LiveId" clId="{972AD5A1-0A85-4EA3-A54B-E668D994BAC7}" dt="2025-06-30T22:10:37.824" v="1307" actId="1076"/>
          <ac:picMkLst>
            <pc:docMk/>
            <pc:sldMk cId="2605249926" sldId="260"/>
            <ac:picMk id="12" creationId="{7B5E867D-39DE-F537-665A-404C7705D7A7}"/>
          </ac:picMkLst>
        </pc:picChg>
        <pc:cxnChg chg="add mod">
          <ac:chgData name="Petrov Alexander" userId="b6ee80be9062110b" providerId="LiveId" clId="{972AD5A1-0A85-4EA3-A54B-E668D994BAC7}" dt="2025-07-02T10:02:37.665" v="2414" actId="1036"/>
          <ac:cxnSpMkLst>
            <pc:docMk/>
            <pc:sldMk cId="2605249926" sldId="260"/>
            <ac:cxnSpMk id="25" creationId="{5E6C9379-1449-2D9F-5E32-96FCF661D886}"/>
          </ac:cxnSpMkLst>
        </pc:cxnChg>
      </pc:sldChg>
      <pc:sldChg chg="addSp delSp modSp add mod">
        <pc:chgData name="Petrov Alexander" userId="b6ee80be9062110b" providerId="LiveId" clId="{972AD5A1-0A85-4EA3-A54B-E668D994BAC7}" dt="2025-07-01T15:26:29.021" v="2404" actId="20577"/>
        <pc:sldMkLst>
          <pc:docMk/>
          <pc:sldMk cId="2884714506" sldId="261"/>
        </pc:sldMkLst>
        <pc:spChg chg="add mod">
          <ac:chgData name="Petrov Alexander" userId="b6ee80be9062110b" providerId="LiveId" clId="{972AD5A1-0A85-4EA3-A54B-E668D994BAC7}" dt="2025-07-01T12:28:37.877" v="1709" actId="14100"/>
          <ac:spMkLst>
            <pc:docMk/>
            <pc:sldMk cId="2884714506" sldId="261"/>
            <ac:spMk id="3" creationId="{4F28B738-7977-BDE8-DF84-D3EF9CF2010A}"/>
          </ac:spMkLst>
        </pc:spChg>
        <pc:spChg chg="add mod ord">
          <ac:chgData name="Petrov Alexander" userId="b6ee80be9062110b" providerId="LiveId" clId="{972AD5A1-0A85-4EA3-A54B-E668D994BAC7}" dt="2025-07-01T12:27:38.960" v="1692" actId="207"/>
          <ac:spMkLst>
            <pc:docMk/>
            <pc:sldMk cId="2884714506" sldId="261"/>
            <ac:spMk id="4" creationId="{A945EB5F-A63F-6BF4-CBBD-DD07507B58E0}"/>
          </ac:spMkLst>
        </pc:spChg>
        <pc:spChg chg="mod">
          <ac:chgData name="Petrov Alexander" userId="b6ee80be9062110b" providerId="LiveId" clId="{972AD5A1-0A85-4EA3-A54B-E668D994BAC7}" dt="2025-07-01T15:26:29.021" v="2404" actId="20577"/>
          <ac:spMkLst>
            <pc:docMk/>
            <pc:sldMk cId="2884714506" sldId="261"/>
            <ac:spMk id="13" creationId="{95CEEF43-B281-85AF-2922-F60C9386B192}"/>
          </ac:spMkLst>
        </pc:spChg>
      </pc:sldChg>
      <pc:sldChg chg="addSp modSp add mod">
        <pc:chgData name="Petrov Alexander" userId="b6ee80be9062110b" providerId="LiveId" clId="{972AD5A1-0A85-4EA3-A54B-E668D994BAC7}" dt="2025-07-01T15:06:45.517" v="2289" actId="1076"/>
        <pc:sldMkLst>
          <pc:docMk/>
          <pc:sldMk cId="2162488599" sldId="262"/>
        </pc:sldMkLst>
        <pc:spChg chg="add mod">
          <ac:chgData name="Petrov Alexander" userId="b6ee80be9062110b" providerId="LiveId" clId="{972AD5A1-0A85-4EA3-A54B-E668D994BAC7}" dt="2025-07-01T15:06:45.517" v="2289" actId="1076"/>
          <ac:spMkLst>
            <pc:docMk/>
            <pc:sldMk cId="2162488599" sldId="262"/>
            <ac:spMk id="3" creationId="{96145B1C-E6A0-3DF7-B5A0-B57C5EE1BB53}"/>
          </ac:spMkLst>
        </pc:spChg>
        <pc:spChg chg="add mod ord">
          <ac:chgData name="Petrov Alexander" userId="b6ee80be9062110b" providerId="LiveId" clId="{972AD5A1-0A85-4EA3-A54B-E668D994BAC7}" dt="2025-07-01T15:06:45.517" v="2289" actId="1076"/>
          <ac:spMkLst>
            <pc:docMk/>
            <pc:sldMk cId="2162488599" sldId="262"/>
            <ac:spMk id="4" creationId="{A68C1A5C-E8B3-051B-1D57-4A6AC7A75B48}"/>
          </ac:spMkLst>
        </pc:spChg>
        <pc:picChg chg="add mod modCrop">
          <ac:chgData name="Petrov Alexander" userId="b6ee80be9062110b" providerId="LiveId" clId="{972AD5A1-0A85-4EA3-A54B-E668D994BAC7}" dt="2025-07-01T15:06:31.488" v="2287" actId="1076"/>
          <ac:picMkLst>
            <pc:docMk/>
            <pc:sldMk cId="2162488599" sldId="262"/>
            <ac:picMk id="7" creationId="{550DAF7D-C296-2846-552C-D3F79ECC9879}"/>
          </ac:picMkLst>
        </pc:picChg>
      </pc:sldChg>
      <pc:sldChg chg="addSp delSp modSp add mod">
        <pc:chgData name="Petrov Alexander" userId="b6ee80be9062110b" providerId="LiveId" clId="{972AD5A1-0A85-4EA3-A54B-E668D994BAC7}" dt="2025-07-02T10:06:56.943" v="2451" actId="478"/>
        <pc:sldMkLst>
          <pc:docMk/>
          <pc:sldMk cId="978374734" sldId="263"/>
        </pc:sldMkLst>
        <pc:spChg chg="add mod">
          <ac:chgData name="Petrov Alexander" userId="b6ee80be9062110b" providerId="LiveId" clId="{972AD5A1-0A85-4EA3-A54B-E668D994BAC7}" dt="2025-07-01T12:15:43.144" v="1620" actId="113"/>
          <ac:spMkLst>
            <pc:docMk/>
            <pc:sldMk cId="978374734" sldId="263"/>
            <ac:spMk id="12" creationId="{1E46DD71-8A71-DB89-7745-73A44E2F6A7B}"/>
          </ac:spMkLst>
        </pc:spChg>
        <pc:spChg chg="mod">
          <ac:chgData name="Petrov Alexander" userId="b6ee80be9062110b" providerId="LiveId" clId="{972AD5A1-0A85-4EA3-A54B-E668D994BAC7}" dt="2025-07-01T12:19:03.699" v="1671" actId="1076"/>
          <ac:spMkLst>
            <pc:docMk/>
            <pc:sldMk cId="978374734" sldId="263"/>
            <ac:spMk id="15" creationId="{3268F610-77BA-7E60-DE06-D54343648B30}"/>
          </ac:spMkLst>
        </pc:spChg>
        <pc:spChg chg="mod">
          <ac:chgData name="Petrov Alexander" userId="b6ee80be9062110b" providerId="LiveId" clId="{972AD5A1-0A85-4EA3-A54B-E668D994BAC7}" dt="2025-07-01T12:18:54.164" v="1667" actId="1035"/>
          <ac:spMkLst>
            <pc:docMk/>
            <pc:sldMk cId="978374734" sldId="263"/>
            <ac:spMk id="16" creationId="{B2CAE37C-E23B-25D3-B49A-99A4DF154720}"/>
          </ac:spMkLst>
        </pc:spChg>
        <pc:spChg chg="add del mod ord">
          <ac:chgData name="Petrov Alexander" userId="b6ee80be9062110b" providerId="LiveId" clId="{972AD5A1-0A85-4EA3-A54B-E668D994BAC7}" dt="2025-07-02T10:06:56.943" v="2451" actId="478"/>
          <ac:spMkLst>
            <pc:docMk/>
            <pc:sldMk cId="978374734" sldId="263"/>
            <ac:spMk id="20" creationId="{73E6D09D-6F62-C0D6-BE63-95C3F1BFFBA4}"/>
          </ac:spMkLst>
        </pc:spChg>
        <pc:picChg chg="mod">
          <ac:chgData name="Petrov Alexander" userId="b6ee80be9062110b" providerId="LiveId" clId="{972AD5A1-0A85-4EA3-A54B-E668D994BAC7}" dt="2025-07-01T12:15:36.013" v="1619" actId="1076"/>
          <ac:picMkLst>
            <pc:docMk/>
            <pc:sldMk cId="978374734" sldId="263"/>
            <ac:picMk id="13" creationId="{0070A322-B94C-8576-C8E2-3CB10F62A5A4}"/>
          </ac:picMkLst>
        </pc:picChg>
        <pc:picChg chg="add mod modCrop">
          <ac:chgData name="Petrov Alexander" userId="b6ee80be9062110b" providerId="LiveId" clId="{972AD5A1-0A85-4EA3-A54B-E668D994BAC7}" dt="2025-07-01T12:15:26.395" v="1617" actId="1076"/>
          <ac:picMkLst>
            <pc:docMk/>
            <pc:sldMk cId="978374734" sldId="263"/>
            <ac:picMk id="19" creationId="{8AC394B9-BFC5-9129-8CF9-42D61258A9DB}"/>
          </ac:picMkLst>
        </pc:picChg>
        <pc:cxnChg chg="add mod">
          <ac:chgData name="Petrov Alexander" userId="b6ee80be9062110b" providerId="LiveId" clId="{972AD5A1-0A85-4EA3-A54B-E668D994BAC7}" dt="2025-07-01T12:15:24.376" v="1616" actId="1076"/>
          <ac:cxnSpMkLst>
            <pc:docMk/>
            <pc:sldMk cId="978374734" sldId="263"/>
            <ac:cxnSpMk id="14" creationId="{391F7936-9512-522B-EA44-A7AAF1F0740C}"/>
          </ac:cxnSpMkLst>
        </pc:cxnChg>
        <pc:cxnChg chg="mod">
          <ac:chgData name="Petrov Alexander" userId="b6ee80be9062110b" providerId="LiveId" clId="{972AD5A1-0A85-4EA3-A54B-E668D994BAC7}" dt="2025-07-01T12:15:32.432" v="1618" actId="1076"/>
          <ac:cxnSpMkLst>
            <pc:docMk/>
            <pc:sldMk cId="978374734" sldId="263"/>
            <ac:cxnSpMk id="18" creationId="{D09A9345-15C1-745E-F259-63E98F31D6F1}"/>
          </ac:cxnSpMkLst>
        </pc:cxnChg>
      </pc:sldChg>
      <pc:sldChg chg="addSp delSp modSp add mod">
        <pc:chgData name="Petrov Alexander" userId="b6ee80be9062110b" providerId="LiveId" clId="{972AD5A1-0A85-4EA3-A54B-E668D994BAC7}" dt="2025-07-02T10:16:00.089" v="2490" actId="1076"/>
        <pc:sldMkLst>
          <pc:docMk/>
          <pc:sldMk cId="2838355380" sldId="264"/>
        </pc:sldMkLst>
        <pc:spChg chg="mod">
          <ac:chgData name="Petrov Alexander" userId="b6ee80be9062110b" providerId="LiveId" clId="{972AD5A1-0A85-4EA3-A54B-E668D994BAC7}" dt="2025-07-02T10:16:00.089" v="2490" actId="1076"/>
          <ac:spMkLst>
            <pc:docMk/>
            <pc:sldMk cId="2838355380" sldId="264"/>
            <ac:spMk id="2" creationId="{B1F08ED0-4865-3BEF-3F9B-3E6339BE4249}"/>
          </ac:spMkLst>
        </pc:spChg>
        <pc:spChg chg="mod">
          <ac:chgData name="Petrov Alexander" userId="b6ee80be9062110b" providerId="LiveId" clId="{972AD5A1-0A85-4EA3-A54B-E668D994BAC7}" dt="2025-07-02T10:15:59.686" v="2489" actId="1076"/>
          <ac:spMkLst>
            <pc:docMk/>
            <pc:sldMk cId="2838355380" sldId="264"/>
            <ac:spMk id="6" creationId="{47B14BA4-8690-51E7-CF56-A44723C8C94E}"/>
          </ac:spMkLst>
        </pc:spChg>
        <pc:spChg chg="del">
          <ac:chgData name="Petrov Alexander" userId="b6ee80be9062110b" providerId="LiveId" clId="{972AD5A1-0A85-4EA3-A54B-E668D994BAC7}" dt="2025-07-01T12:15:58.519" v="1622" actId="478"/>
          <ac:spMkLst>
            <pc:docMk/>
            <pc:sldMk cId="2838355380" sldId="264"/>
            <ac:spMk id="12" creationId="{A124BE1D-45BB-7119-9E70-D50750A71F08}"/>
          </ac:spMkLst>
        </pc:spChg>
        <pc:spChg chg="mod">
          <ac:chgData name="Petrov Alexander" userId="b6ee80be9062110b" providerId="LiveId" clId="{972AD5A1-0A85-4EA3-A54B-E668D994BAC7}" dt="2025-07-01T12:47:13.478" v="1797" actId="1076"/>
          <ac:spMkLst>
            <pc:docMk/>
            <pc:sldMk cId="2838355380" sldId="264"/>
            <ac:spMk id="15" creationId="{E3BC4F3E-7753-3CFD-F30E-1F4A110E144F}"/>
          </ac:spMkLst>
        </pc:spChg>
        <pc:spChg chg="add mod">
          <ac:chgData name="Petrov Alexander" userId="b6ee80be9062110b" providerId="LiveId" clId="{972AD5A1-0A85-4EA3-A54B-E668D994BAC7}" dt="2025-07-01T12:16:41.547" v="1630" actId="208"/>
          <ac:spMkLst>
            <pc:docMk/>
            <pc:sldMk cId="2838355380" sldId="264"/>
            <ac:spMk id="20" creationId="{49AD848C-6D6A-4D4F-A6A4-5E78A45E0A02}"/>
          </ac:spMkLst>
        </pc:spChg>
        <pc:spChg chg="add mod">
          <ac:chgData name="Petrov Alexander" userId="b6ee80be9062110b" providerId="LiveId" clId="{972AD5A1-0A85-4EA3-A54B-E668D994BAC7}" dt="2025-07-01T12:19:16.506" v="1675" actId="113"/>
          <ac:spMkLst>
            <pc:docMk/>
            <pc:sldMk cId="2838355380" sldId="264"/>
            <ac:spMk id="21" creationId="{4242E966-3BEF-E31D-783F-B0E778D5CD1F}"/>
          </ac:spMkLst>
        </pc:spChg>
        <pc:picChg chg="add mod">
          <ac:chgData name="Petrov Alexander" userId="b6ee80be9062110b" providerId="LiveId" clId="{972AD5A1-0A85-4EA3-A54B-E668D994BAC7}" dt="2025-07-02T10:07:25.117" v="2453" actId="1076"/>
          <ac:picMkLst>
            <pc:docMk/>
            <pc:sldMk cId="2838355380" sldId="264"/>
            <ac:picMk id="12" creationId="{A1A49A1E-4F9F-15A9-A374-E6D83DC6BA9A}"/>
          </ac:picMkLst>
        </pc:picChg>
        <pc:picChg chg="del">
          <ac:chgData name="Petrov Alexander" userId="b6ee80be9062110b" providerId="LiveId" clId="{972AD5A1-0A85-4EA3-A54B-E668D994BAC7}" dt="2025-07-01T12:15:58.519" v="1622" actId="478"/>
          <ac:picMkLst>
            <pc:docMk/>
            <pc:sldMk cId="2838355380" sldId="264"/>
            <ac:picMk id="13" creationId="{D93C1F13-3576-733A-7D1E-A3B783E5009B}"/>
          </ac:picMkLst>
        </pc:picChg>
        <pc:picChg chg="del">
          <ac:chgData name="Petrov Alexander" userId="b6ee80be9062110b" providerId="LiveId" clId="{972AD5A1-0A85-4EA3-A54B-E668D994BAC7}" dt="2025-07-01T12:15:58.519" v="1622" actId="478"/>
          <ac:picMkLst>
            <pc:docMk/>
            <pc:sldMk cId="2838355380" sldId="264"/>
            <ac:picMk id="19" creationId="{0A2AA999-1C82-238F-1A00-4B9442018E43}"/>
          </ac:picMkLst>
        </pc:picChg>
        <pc:cxnChg chg="del">
          <ac:chgData name="Petrov Alexander" userId="b6ee80be9062110b" providerId="LiveId" clId="{972AD5A1-0A85-4EA3-A54B-E668D994BAC7}" dt="2025-07-01T12:15:58.519" v="1622" actId="478"/>
          <ac:cxnSpMkLst>
            <pc:docMk/>
            <pc:sldMk cId="2838355380" sldId="264"/>
            <ac:cxnSpMk id="14" creationId="{F7A0299E-0320-2B44-86D0-649BDE78C6B2}"/>
          </ac:cxnSpMkLst>
        </pc:cxnChg>
        <pc:cxnChg chg="del">
          <ac:chgData name="Petrov Alexander" userId="b6ee80be9062110b" providerId="LiveId" clId="{972AD5A1-0A85-4EA3-A54B-E668D994BAC7}" dt="2025-07-01T12:15:58.519" v="1622" actId="478"/>
          <ac:cxnSpMkLst>
            <pc:docMk/>
            <pc:sldMk cId="2838355380" sldId="264"/>
            <ac:cxnSpMk id="18" creationId="{20166F5A-28BA-F367-F6FB-C8E72F9C6ED0}"/>
          </ac:cxnSpMkLst>
        </pc:cxnChg>
        <pc:cxnChg chg="add mod">
          <ac:chgData name="Petrov Alexander" userId="b6ee80be9062110b" providerId="LiveId" clId="{972AD5A1-0A85-4EA3-A54B-E668D994BAC7}" dt="2025-07-01T12:19:07.411" v="1674" actId="14100"/>
          <ac:cxnSpMkLst>
            <pc:docMk/>
            <pc:sldMk cId="2838355380" sldId="264"/>
            <ac:cxnSpMk id="22" creationId="{8BC37006-8EC6-18EC-A907-59011873848D}"/>
          </ac:cxnSpMkLst>
        </pc:cxnChg>
      </pc:sldChg>
      <pc:sldChg chg="addSp delSp modSp add mod ord">
        <pc:chgData name="Petrov Alexander" userId="b6ee80be9062110b" providerId="LiveId" clId="{972AD5A1-0A85-4EA3-A54B-E668D994BAC7}" dt="2025-07-02T10:13:58.477" v="2480"/>
        <pc:sldMkLst>
          <pc:docMk/>
          <pc:sldMk cId="176314166" sldId="265"/>
        </pc:sldMkLst>
        <pc:spChg chg="add del mod ord">
          <ac:chgData name="Petrov Alexander" userId="b6ee80be9062110b" providerId="LiveId" clId="{972AD5A1-0A85-4EA3-A54B-E668D994BAC7}" dt="2025-07-01T14:00:07.790" v="2162" actId="478"/>
          <ac:spMkLst>
            <pc:docMk/>
            <pc:sldMk cId="176314166" sldId="265"/>
            <ac:spMk id="3" creationId="{7655F450-DAC4-B55E-3EE7-2EB0B5F79888}"/>
          </ac:spMkLst>
        </pc:spChg>
        <pc:spChg chg="add del mod ord">
          <ac:chgData name="Petrov Alexander" userId="b6ee80be9062110b" providerId="LiveId" clId="{972AD5A1-0A85-4EA3-A54B-E668D994BAC7}" dt="2025-07-01T13:59:37.877" v="2153" actId="478"/>
          <ac:spMkLst>
            <pc:docMk/>
            <pc:sldMk cId="176314166" sldId="265"/>
            <ac:spMk id="4" creationId="{63818DBE-8E67-1B5D-E593-C872942E8DD8}"/>
          </ac:spMkLst>
        </pc:spChg>
        <pc:spChg chg="add del mod">
          <ac:chgData name="Petrov Alexander" userId="b6ee80be9062110b" providerId="LiveId" clId="{972AD5A1-0A85-4EA3-A54B-E668D994BAC7}" dt="2025-07-01T13:59:48.116" v="2155" actId="478"/>
          <ac:spMkLst>
            <pc:docMk/>
            <pc:sldMk cId="176314166" sldId="265"/>
            <ac:spMk id="8" creationId="{4D629837-BCFD-B446-1B85-15718F2DD593}"/>
          </ac:spMkLst>
        </pc:spChg>
        <pc:spChg chg="add del mod">
          <ac:chgData name="Petrov Alexander" userId="b6ee80be9062110b" providerId="LiveId" clId="{972AD5A1-0A85-4EA3-A54B-E668D994BAC7}" dt="2025-07-01T14:00:23.928" v="2168" actId="478"/>
          <ac:spMkLst>
            <pc:docMk/>
            <pc:sldMk cId="176314166" sldId="265"/>
            <ac:spMk id="9" creationId="{BB5ECA3E-67D7-8C83-4953-BCAC9C8A442B}"/>
          </ac:spMkLst>
        </pc:spChg>
        <pc:spChg chg="add mod">
          <ac:chgData name="Petrov Alexander" userId="b6ee80be9062110b" providerId="LiveId" clId="{972AD5A1-0A85-4EA3-A54B-E668D994BAC7}" dt="2025-07-01T14:03:01.110" v="2202" actId="404"/>
          <ac:spMkLst>
            <pc:docMk/>
            <pc:sldMk cId="176314166" sldId="265"/>
            <ac:spMk id="10" creationId="{F3257B04-5179-BE1E-BC5B-02AD8FE76CF2}"/>
          </ac:spMkLst>
        </pc:spChg>
        <pc:spChg chg="add mod">
          <ac:chgData name="Petrov Alexander" userId="b6ee80be9062110b" providerId="LiveId" clId="{972AD5A1-0A85-4EA3-A54B-E668D994BAC7}" dt="2025-07-01T14:03:09.101" v="2205" actId="1076"/>
          <ac:spMkLst>
            <pc:docMk/>
            <pc:sldMk cId="176314166" sldId="265"/>
            <ac:spMk id="11" creationId="{77822190-9894-3B55-2A96-3C92E9C82B2B}"/>
          </ac:spMkLst>
        </pc:spChg>
        <pc:spChg chg="del">
          <ac:chgData name="Petrov Alexander" userId="b6ee80be9062110b" providerId="LiveId" clId="{972AD5A1-0A85-4EA3-A54B-E668D994BAC7}" dt="2025-07-01T12:38:59.862" v="1722" actId="478"/>
          <ac:spMkLst>
            <pc:docMk/>
            <pc:sldMk cId="176314166" sldId="265"/>
            <ac:spMk id="13" creationId="{636196C4-1A2C-F83A-9B97-0B566FCEB46E}"/>
          </ac:spMkLst>
        </pc:spChg>
        <pc:picChg chg="add mod">
          <ac:chgData name="Petrov Alexander" userId="b6ee80be9062110b" providerId="LiveId" clId="{972AD5A1-0A85-4EA3-A54B-E668D994BAC7}" dt="2025-07-01T13:59:51.748" v="2157" actId="1076"/>
          <ac:picMkLst>
            <pc:docMk/>
            <pc:sldMk cId="176314166" sldId="265"/>
            <ac:picMk id="2" creationId="{8DABCDB0-E826-B24E-9A63-0A8B526F5DBC}"/>
          </ac:picMkLst>
        </pc:picChg>
        <pc:picChg chg="del">
          <ac:chgData name="Petrov Alexander" userId="b6ee80be9062110b" providerId="LiveId" clId="{972AD5A1-0A85-4EA3-A54B-E668D994BAC7}" dt="2025-07-01T12:39:03.755" v="1723" actId="478"/>
          <ac:picMkLst>
            <pc:docMk/>
            <pc:sldMk cId="176314166" sldId="265"/>
            <ac:picMk id="5" creationId="{0A4CA20E-93DD-9ED5-DB38-0E3567B88653}"/>
          </ac:picMkLst>
        </pc:picChg>
        <pc:picChg chg="add mod">
          <ac:chgData name="Petrov Alexander" userId="b6ee80be9062110b" providerId="LiveId" clId="{972AD5A1-0A85-4EA3-A54B-E668D994BAC7}" dt="2025-07-02T10:02:58.743" v="2416" actId="1076"/>
          <ac:picMkLst>
            <pc:docMk/>
            <pc:sldMk cId="176314166" sldId="265"/>
            <ac:picMk id="6" creationId="{802A8048-06C0-5B56-E6B4-582FCAE7CFE7}"/>
          </ac:picMkLst>
        </pc:picChg>
        <pc:picChg chg="add mod">
          <ac:chgData name="Petrov Alexander" userId="b6ee80be9062110b" providerId="LiveId" clId="{972AD5A1-0A85-4EA3-A54B-E668D994BAC7}" dt="2025-07-01T14:00:46.284" v="2174" actId="1076"/>
          <ac:picMkLst>
            <pc:docMk/>
            <pc:sldMk cId="176314166" sldId="265"/>
            <ac:picMk id="7" creationId="{7B18696C-1FBF-80F2-A2B1-4F0E112FC73C}"/>
          </ac:picMkLst>
        </pc:picChg>
        <pc:picChg chg="add del mod">
          <ac:chgData name="Petrov Alexander" userId="b6ee80be9062110b" providerId="LiveId" clId="{972AD5A1-0A85-4EA3-A54B-E668D994BAC7}" dt="2025-07-01T14:02:20.989" v="2190" actId="478"/>
          <ac:picMkLst>
            <pc:docMk/>
            <pc:sldMk cId="176314166" sldId="265"/>
            <ac:picMk id="12" creationId="{C073E500-20A4-6A83-06DA-948FA0306C3A}"/>
          </ac:picMkLst>
        </pc:picChg>
      </pc:sldChg>
      <pc:sldChg chg="addSp delSp modSp add mod ord">
        <pc:chgData name="Petrov Alexander" userId="b6ee80be9062110b" providerId="LiveId" clId="{972AD5A1-0A85-4EA3-A54B-E668D994BAC7}" dt="2025-07-02T10:03:16.289" v="2420" actId="1076"/>
        <pc:sldMkLst>
          <pc:docMk/>
          <pc:sldMk cId="4224766197" sldId="266"/>
        </pc:sldMkLst>
        <pc:spChg chg="add del mod">
          <ac:chgData name="Petrov Alexander" userId="b6ee80be9062110b" providerId="LiveId" clId="{972AD5A1-0A85-4EA3-A54B-E668D994BAC7}" dt="2025-07-01T12:43:28.391" v="1778" actId="478"/>
          <ac:spMkLst>
            <pc:docMk/>
            <pc:sldMk cId="4224766197" sldId="266"/>
            <ac:spMk id="3" creationId="{B6C2F906-8981-78BA-BF59-DE0466C0D503}"/>
          </ac:spMkLst>
        </pc:spChg>
        <pc:spChg chg="add del mod">
          <ac:chgData name="Petrov Alexander" userId="b6ee80be9062110b" providerId="LiveId" clId="{972AD5A1-0A85-4EA3-A54B-E668D994BAC7}" dt="2025-07-01T12:43:09.456" v="1774" actId="478"/>
          <ac:spMkLst>
            <pc:docMk/>
            <pc:sldMk cId="4224766197" sldId="266"/>
            <ac:spMk id="4" creationId="{B2AA9091-E1C2-068F-597C-A4F5B9C118BC}"/>
          </ac:spMkLst>
        </pc:spChg>
        <pc:spChg chg="add mod">
          <ac:chgData name="Petrov Alexander" userId="b6ee80be9062110b" providerId="LiveId" clId="{972AD5A1-0A85-4EA3-A54B-E668D994BAC7}" dt="2025-07-01T14:02:44.001" v="2197" actId="1076"/>
          <ac:spMkLst>
            <pc:docMk/>
            <pc:sldMk cId="4224766197" sldId="266"/>
            <ac:spMk id="8" creationId="{79A83FFF-A677-5354-ABF8-76DCBE96213F}"/>
          </ac:spMkLst>
        </pc:spChg>
        <pc:spChg chg="add del mod">
          <ac:chgData name="Petrov Alexander" userId="b6ee80be9062110b" providerId="LiveId" clId="{972AD5A1-0A85-4EA3-A54B-E668D994BAC7}" dt="2025-07-01T13:58:53.671" v="2145" actId="478"/>
          <ac:spMkLst>
            <pc:docMk/>
            <pc:sldMk cId="4224766197" sldId="266"/>
            <ac:spMk id="9" creationId="{9B0BE8A4-E45C-F5AC-7E78-76505E2559CC}"/>
          </ac:spMkLst>
        </pc:spChg>
        <pc:spChg chg="add del mod">
          <ac:chgData name="Petrov Alexander" userId="b6ee80be9062110b" providerId="LiveId" clId="{972AD5A1-0A85-4EA3-A54B-E668D994BAC7}" dt="2025-07-01T13:57:08.633" v="2121" actId="478"/>
          <ac:spMkLst>
            <pc:docMk/>
            <pc:sldMk cId="4224766197" sldId="266"/>
            <ac:spMk id="10" creationId="{80D919D9-DCCE-75E4-1BCE-86F186ED3EAA}"/>
          </ac:spMkLst>
        </pc:spChg>
        <pc:spChg chg="add del mod">
          <ac:chgData name="Petrov Alexander" userId="b6ee80be9062110b" providerId="LiveId" clId="{972AD5A1-0A85-4EA3-A54B-E668D994BAC7}" dt="2025-07-01T13:57:06.972" v="2120" actId="478"/>
          <ac:spMkLst>
            <pc:docMk/>
            <pc:sldMk cId="4224766197" sldId="266"/>
            <ac:spMk id="11" creationId="{527275AF-2BF6-876B-E1FE-87D253E930FE}"/>
          </ac:spMkLst>
        </pc:spChg>
        <pc:spChg chg="add del mod">
          <ac:chgData name="Petrov Alexander" userId="b6ee80be9062110b" providerId="LiveId" clId="{972AD5A1-0A85-4EA3-A54B-E668D994BAC7}" dt="2025-07-01T13:58:14.395" v="2131" actId="478"/>
          <ac:spMkLst>
            <pc:docMk/>
            <pc:sldMk cId="4224766197" sldId="266"/>
            <ac:spMk id="12" creationId="{D46DB598-4DF1-D9DE-C632-8C529EB19EB6}"/>
          </ac:spMkLst>
        </pc:spChg>
        <pc:spChg chg="del">
          <ac:chgData name="Petrov Alexander" userId="b6ee80be9062110b" providerId="LiveId" clId="{972AD5A1-0A85-4EA3-A54B-E668D994BAC7}" dt="2025-07-01T12:42:22.456" v="1768" actId="478"/>
          <ac:spMkLst>
            <pc:docMk/>
            <pc:sldMk cId="4224766197" sldId="266"/>
            <ac:spMk id="13" creationId="{9F79E4A6-83E4-8D20-175B-19D8D329190F}"/>
          </ac:spMkLst>
        </pc:spChg>
        <pc:spChg chg="add mod">
          <ac:chgData name="Petrov Alexander" userId="b6ee80be9062110b" providerId="LiveId" clId="{972AD5A1-0A85-4EA3-A54B-E668D994BAC7}" dt="2025-07-02T10:03:13.176" v="2419" actId="1076"/>
          <ac:spMkLst>
            <pc:docMk/>
            <pc:sldMk cId="4224766197" sldId="266"/>
            <ac:spMk id="14" creationId="{7B5AF736-01BB-EC5F-5486-BDDB8C4F8194}"/>
          </ac:spMkLst>
        </pc:spChg>
        <pc:picChg chg="add mod">
          <ac:chgData name="Petrov Alexander" userId="b6ee80be9062110b" providerId="LiveId" clId="{972AD5A1-0A85-4EA3-A54B-E668D994BAC7}" dt="2025-07-01T12:42:40.727" v="1769"/>
          <ac:picMkLst>
            <pc:docMk/>
            <pc:sldMk cId="4224766197" sldId="266"/>
            <ac:picMk id="2" creationId="{9C5EB3E5-F34F-435C-20AA-B65BA93F0E6D}"/>
          </ac:picMkLst>
        </pc:picChg>
        <pc:picChg chg="del">
          <ac:chgData name="Petrov Alexander" userId="b6ee80be9062110b" providerId="LiveId" clId="{972AD5A1-0A85-4EA3-A54B-E668D994BAC7}" dt="2025-07-01T12:42:22.456" v="1768" actId="478"/>
          <ac:picMkLst>
            <pc:docMk/>
            <pc:sldMk cId="4224766197" sldId="266"/>
            <ac:picMk id="5" creationId="{29068C2F-BE4F-5FAB-412A-B7E598F1C06F}"/>
          </ac:picMkLst>
        </pc:picChg>
        <pc:picChg chg="add mod">
          <ac:chgData name="Petrov Alexander" userId="b6ee80be9062110b" providerId="LiveId" clId="{972AD5A1-0A85-4EA3-A54B-E668D994BAC7}" dt="2025-07-01T14:03:24.305" v="2208" actId="1076"/>
          <ac:picMkLst>
            <pc:docMk/>
            <pc:sldMk cId="4224766197" sldId="266"/>
            <ac:picMk id="6" creationId="{9F9CCCCD-6A41-AECD-29A1-701BAE57807C}"/>
          </ac:picMkLst>
        </pc:picChg>
        <pc:picChg chg="add mod">
          <ac:chgData name="Petrov Alexander" userId="b6ee80be9062110b" providerId="LiveId" clId="{972AD5A1-0A85-4EA3-A54B-E668D994BAC7}" dt="2025-07-02T10:03:16.289" v="2420" actId="1076"/>
          <ac:picMkLst>
            <pc:docMk/>
            <pc:sldMk cId="4224766197" sldId="266"/>
            <ac:picMk id="7" creationId="{51683E39-A080-6B4A-43E4-B453726E40FA}"/>
          </ac:picMkLst>
        </pc:picChg>
        <pc:picChg chg="add del mod modCrop">
          <ac:chgData name="Petrov Alexander" userId="b6ee80be9062110b" providerId="LiveId" clId="{972AD5A1-0A85-4EA3-A54B-E668D994BAC7}" dt="2025-07-01T14:02:23.197" v="2191" actId="478"/>
          <ac:picMkLst>
            <pc:docMk/>
            <pc:sldMk cId="4224766197" sldId="266"/>
            <ac:picMk id="15" creationId="{6D652C90-5A3F-904D-0D64-13A22FD25212}"/>
          </ac:picMkLst>
        </pc:picChg>
      </pc:sldChg>
      <pc:sldChg chg="addSp modSp add mod">
        <pc:chgData name="Petrov Alexander" userId="b6ee80be9062110b" providerId="LiveId" clId="{972AD5A1-0A85-4EA3-A54B-E668D994BAC7}" dt="2025-07-01T13:31:06.902" v="1971" actId="167"/>
        <pc:sldMkLst>
          <pc:docMk/>
          <pc:sldMk cId="2934860881" sldId="267"/>
        </pc:sldMkLst>
        <pc:spChg chg="add">
          <ac:chgData name="Petrov Alexander" userId="b6ee80be9062110b" providerId="LiveId" clId="{972AD5A1-0A85-4EA3-A54B-E668D994BAC7}" dt="2025-07-01T12:57:56.537" v="1820"/>
          <ac:spMkLst>
            <pc:docMk/>
            <pc:sldMk cId="2934860881" sldId="267"/>
            <ac:spMk id="2" creationId="{6269B1ED-1814-8096-D63D-71FBF9F6028B}"/>
          </ac:spMkLst>
        </pc:spChg>
        <pc:spChg chg="add mod">
          <ac:chgData name="Petrov Alexander" userId="b6ee80be9062110b" providerId="LiveId" clId="{972AD5A1-0A85-4EA3-A54B-E668D994BAC7}" dt="2025-07-01T13:29:50.778" v="1958" actId="20577"/>
          <ac:spMkLst>
            <pc:docMk/>
            <pc:sldMk cId="2934860881" sldId="267"/>
            <ac:spMk id="4" creationId="{D82C5C0D-5D97-5FA7-71C9-58DADD12C228}"/>
          </ac:spMkLst>
        </pc:spChg>
        <pc:spChg chg="add mod ord">
          <ac:chgData name="Petrov Alexander" userId="b6ee80be9062110b" providerId="LiveId" clId="{972AD5A1-0A85-4EA3-A54B-E668D994BAC7}" dt="2025-07-01T13:30:33.498" v="1962" actId="167"/>
          <ac:spMkLst>
            <pc:docMk/>
            <pc:sldMk cId="2934860881" sldId="267"/>
            <ac:spMk id="6" creationId="{D64F8EEA-2F40-1663-E356-9EA4A2D3B2DB}"/>
          </ac:spMkLst>
        </pc:spChg>
        <pc:spChg chg="add mod ord">
          <ac:chgData name="Petrov Alexander" userId="b6ee80be9062110b" providerId="LiveId" clId="{972AD5A1-0A85-4EA3-A54B-E668D994BAC7}" dt="2025-07-01T13:30:49.618" v="1967" actId="167"/>
          <ac:spMkLst>
            <pc:docMk/>
            <pc:sldMk cId="2934860881" sldId="267"/>
            <ac:spMk id="7" creationId="{2841D4B7-39B5-8B5E-789D-E79A04F7942F}"/>
          </ac:spMkLst>
        </pc:spChg>
        <pc:spChg chg="add mod ord">
          <ac:chgData name="Petrov Alexander" userId="b6ee80be9062110b" providerId="LiveId" clId="{972AD5A1-0A85-4EA3-A54B-E668D994BAC7}" dt="2025-07-01T13:31:06.902" v="1971" actId="167"/>
          <ac:spMkLst>
            <pc:docMk/>
            <pc:sldMk cId="2934860881" sldId="267"/>
            <ac:spMk id="8" creationId="{462F98E3-EE86-63C0-DFC8-614612F4CBBC}"/>
          </ac:spMkLst>
        </pc:spChg>
        <pc:spChg chg="mod">
          <ac:chgData name="Petrov Alexander" userId="b6ee80be9062110b" providerId="LiveId" clId="{972AD5A1-0A85-4EA3-A54B-E668D994BAC7}" dt="2025-07-01T12:57:41.115" v="1819"/>
          <ac:spMkLst>
            <pc:docMk/>
            <pc:sldMk cId="2934860881" sldId="267"/>
            <ac:spMk id="13" creationId="{ABEE0D9F-9412-D797-1756-E4EDD14EF141}"/>
          </ac:spMkLst>
        </pc:spChg>
        <pc:picChg chg="mod">
          <ac:chgData name="Petrov Alexander" userId="b6ee80be9062110b" providerId="LiveId" clId="{972AD5A1-0A85-4EA3-A54B-E668D994BAC7}" dt="2025-07-01T12:58:00.862" v="1822" actId="1076"/>
          <ac:picMkLst>
            <pc:docMk/>
            <pc:sldMk cId="2934860881" sldId="267"/>
            <ac:picMk id="5" creationId="{7F8FE17B-D231-2495-CF0E-14A773662C05}"/>
          </ac:picMkLst>
        </pc:picChg>
      </pc:sldChg>
      <pc:sldChg chg="addSp delSp modSp add mod">
        <pc:chgData name="Petrov Alexander" userId="b6ee80be9062110b" providerId="LiveId" clId="{972AD5A1-0A85-4EA3-A54B-E668D994BAC7}" dt="2025-07-01T15:08:53.257" v="2324" actId="14100"/>
        <pc:sldMkLst>
          <pc:docMk/>
          <pc:sldMk cId="735458706" sldId="268"/>
        </pc:sldMkLst>
        <pc:spChg chg="add mod">
          <ac:chgData name="Petrov Alexander" userId="b6ee80be9062110b" providerId="LiveId" clId="{972AD5A1-0A85-4EA3-A54B-E668D994BAC7}" dt="2025-07-01T13:35:33.384" v="2003" actId="1076"/>
          <ac:spMkLst>
            <pc:docMk/>
            <pc:sldMk cId="735458706" sldId="268"/>
            <ac:spMk id="2" creationId="{051BEAA1-720A-6E9F-F569-76F71586CCD0}"/>
          </ac:spMkLst>
        </pc:spChg>
        <pc:spChg chg="add mod">
          <ac:chgData name="Petrov Alexander" userId="b6ee80be9062110b" providerId="LiveId" clId="{972AD5A1-0A85-4EA3-A54B-E668D994BAC7}" dt="2025-07-01T15:08:19.636" v="2317" actId="1037"/>
          <ac:spMkLst>
            <pc:docMk/>
            <pc:sldMk cId="735458706" sldId="268"/>
            <ac:spMk id="3" creationId="{A4A441F0-906C-6A4D-7B4D-E261A3EDF2B3}"/>
          </ac:spMkLst>
        </pc:spChg>
        <pc:spChg chg="del">
          <ac:chgData name="Petrov Alexander" userId="b6ee80be9062110b" providerId="LiveId" clId="{972AD5A1-0A85-4EA3-A54B-E668D994BAC7}" dt="2025-07-01T13:32:25.144" v="1973" actId="478"/>
          <ac:spMkLst>
            <pc:docMk/>
            <pc:sldMk cId="735458706" sldId="268"/>
            <ac:spMk id="4" creationId="{C6FD1BEB-92E2-36D7-7DED-D1C4CC9A3A6E}"/>
          </ac:spMkLst>
        </pc:spChg>
        <pc:spChg chg="del">
          <ac:chgData name="Petrov Alexander" userId="b6ee80be9062110b" providerId="LiveId" clId="{972AD5A1-0A85-4EA3-A54B-E668D994BAC7}" dt="2025-07-01T13:32:28.823" v="1974" actId="478"/>
          <ac:spMkLst>
            <pc:docMk/>
            <pc:sldMk cId="735458706" sldId="268"/>
            <ac:spMk id="6" creationId="{ADEFF6E4-A92F-59D3-B8C1-B9DEBE745362}"/>
          </ac:spMkLst>
        </pc:spChg>
        <pc:spChg chg="del">
          <ac:chgData name="Petrov Alexander" userId="b6ee80be9062110b" providerId="LiveId" clId="{972AD5A1-0A85-4EA3-A54B-E668D994BAC7}" dt="2025-07-01T13:32:28.823" v="1974" actId="478"/>
          <ac:spMkLst>
            <pc:docMk/>
            <pc:sldMk cId="735458706" sldId="268"/>
            <ac:spMk id="7" creationId="{11B1475A-805C-DC57-E395-ABB84E78F13A}"/>
          </ac:spMkLst>
        </pc:spChg>
        <pc:spChg chg="del">
          <ac:chgData name="Petrov Alexander" userId="b6ee80be9062110b" providerId="LiveId" clId="{972AD5A1-0A85-4EA3-A54B-E668D994BAC7}" dt="2025-07-01T13:32:28.823" v="1974" actId="478"/>
          <ac:spMkLst>
            <pc:docMk/>
            <pc:sldMk cId="735458706" sldId="268"/>
            <ac:spMk id="8" creationId="{ED6BA21B-5B1D-3159-6BD8-4EB62773E0FA}"/>
          </ac:spMkLst>
        </pc:spChg>
        <pc:spChg chg="add mod ord">
          <ac:chgData name="Petrov Alexander" userId="b6ee80be9062110b" providerId="LiveId" clId="{972AD5A1-0A85-4EA3-A54B-E668D994BAC7}" dt="2025-07-01T15:08:25.671" v="2318" actId="14100"/>
          <ac:spMkLst>
            <pc:docMk/>
            <pc:sldMk cId="735458706" sldId="268"/>
            <ac:spMk id="9" creationId="{8115B8D5-B9B8-66BE-81B6-11555C286531}"/>
          </ac:spMkLst>
        </pc:spChg>
        <pc:spChg chg="add mod">
          <ac:chgData name="Petrov Alexander" userId="b6ee80be9062110b" providerId="LiveId" clId="{972AD5A1-0A85-4EA3-A54B-E668D994BAC7}" dt="2025-07-01T15:08:53.257" v="2324" actId="14100"/>
          <ac:spMkLst>
            <pc:docMk/>
            <pc:sldMk cId="735458706" sldId="268"/>
            <ac:spMk id="10" creationId="{09500836-CAFB-6CA6-ECF4-E362F4B30C39}"/>
          </ac:spMkLst>
        </pc:spChg>
        <pc:spChg chg="mod">
          <ac:chgData name="Petrov Alexander" userId="b6ee80be9062110b" providerId="LiveId" clId="{972AD5A1-0A85-4EA3-A54B-E668D994BAC7}" dt="2025-07-01T13:32:39.129" v="1975"/>
          <ac:spMkLst>
            <pc:docMk/>
            <pc:sldMk cId="735458706" sldId="268"/>
            <ac:spMk id="13" creationId="{106BD41F-1F67-386D-6A22-83D076713678}"/>
          </ac:spMkLst>
        </pc:spChg>
      </pc:sldChg>
      <pc:sldChg chg="addSp modSp add mod">
        <pc:chgData name="Petrov Alexander" userId="b6ee80be9062110b" providerId="LiveId" clId="{972AD5A1-0A85-4EA3-A54B-E668D994BAC7}" dt="2025-07-01T15:24:28.621" v="2401" actId="20577"/>
        <pc:sldMkLst>
          <pc:docMk/>
          <pc:sldMk cId="2822225821" sldId="269"/>
        </pc:sldMkLst>
        <pc:spChg chg="add">
          <ac:chgData name="Petrov Alexander" userId="b6ee80be9062110b" providerId="LiveId" clId="{972AD5A1-0A85-4EA3-A54B-E668D994BAC7}" dt="2025-07-01T13:53:36.718" v="2069"/>
          <ac:spMkLst>
            <pc:docMk/>
            <pc:sldMk cId="2822225821" sldId="269"/>
            <ac:spMk id="2" creationId="{C20B439B-BE7A-646C-2F0A-95DA19AEB5F3}"/>
          </ac:spMkLst>
        </pc:spChg>
        <pc:spChg chg="add mod">
          <ac:chgData name="Petrov Alexander" userId="b6ee80be9062110b" providerId="LiveId" clId="{972AD5A1-0A85-4EA3-A54B-E668D994BAC7}" dt="2025-07-01T13:55:52.536" v="2117" actId="313"/>
          <ac:spMkLst>
            <pc:docMk/>
            <pc:sldMk cId="2822225821" sldId="269"/>
            <ac:spMk id="4" creationId="{A6E83AA1-3476-B46C-6CC4-D44E85A6B7F1}"/>
          </ac:spMkLst>
        </pc:spChg>
        <pc:spChg chg="add mod ord">
          <ac:chgData name="Petrov Alexander" userId="b6ee80be9062110b" providerId="LiveId" clId="{972AD5A1-0A85-4EA3-A54B-E668D994BAC7}" dt="2025-07-01T13:55:34.538" v="2112" actId="167"/>
          <ac:spMkLst>
            <pc:docMk/>
            <pc:sldMk cId="2822225821" sldId="269"/>
            <ac:spMk id="6" creationId="{DC89DCC7-DF6D-589F-BFED-DAD088E1418B}"/>
          </ac:spMkLst>
        </pc:spChg>
        <pc:spChg chg="mod">
          <ac:chgData name="Petrov Alexander" userId="b6ee80be9062110b" providerId="LiveId" clId="{972AD5A1-0A85-4EA3-A54B-E668D994BAC7}" dt="2025-07-01T15:24:28.621" v="2401" actId="20577"/>
          <ac:spMkLst>
            <pc:docMk/>
            <pc:sldMk cId="2822225821" sldId="269"/>
            <ac:spMk id="13" creationId="{5682AB8F-7212-73F3-565E-4EE58CC00948}"/>
          </ac:spMkLst>
        </pc:spChg>
      </pc:sldChg>
      <pc:sldChg chg="addSp delSp modSp add mod">
        <pc:chgData name="Petrov Alexander" userId="b6ee80be9062110b" providerId="LiveId" clId="{972AD5A1-0A85-4EA3-A54B-E668D994BAC7}" dt="2025-07-02T10:05:23.652" v="2439" actId="167"/>
        <pc:sldMkLst>
          <pc:docMk/>
          <pc:sldMk cId="3741822289" sldId="270"/>
        </pc:sldMkLst>
        <pc:spChg chg="add mod">
          <ac:chgData name="Petrov Alexander" userId="b6ee80be9062110b" providerId="LiveId" clId="{972AD5A1-0A85-4EA3-A54B-E668D994BAC7}" dt="2025-07-02T10:04:22.890" v="2425" actId="1076"/>
          <ac:spMkLst>
            <pc:docMk/>
            <pc:sldMk cId="3741822289" sldId="270"/>
            <ac:spMk id="2" creationId="{206300B1-7811-7B85-364C-7CC952197958}"/>
          </ac:spMkLst>
        </pc:spChg>
        <pc:spChg chg="add mod ord">
          <ac:chgData name="Petrov Alexander" userId="b6ee80be9062110b" providerId="LiveId" clId="{972AD5A1-0A85-4EA3-A54B-E668D994BAC7}" dt="2025-07-02T10:05:14.166" v="2435" actId="14100"/>
          <ac:spMkLst>
            <pc:docMk/>
            <pc:sldMk cId="3741822289" sldId="270"/>
            <ac:spMk id="3" creationId="{18764F10-6025-8599-1ED0-7F834B35370F}"/>
          </ac:spMkLst>
        </pc:spChg>
        <pc:spChg chg="add mod ord">
          <ac:chgData name="Petrov Alexander" userId="b6ee80be9062110b" providerId="LiveId" clId="{972AD5A1-0A85-4EA3-A54B-E668D994BAC7}" dt="2025-07-02T10:05:23.652" v="2439" actId="167"/>
          <ac:spMkLst>
            <pc:docMk/>
            <pc:sldMk cId="3741822289" sldId="270"/>
            <ac:spMk id="4" creationId="{8DCE1F21-D51B-C36E-8453-AFB587A17E28}"/>
          </ac:spMkLst>
        </pc:spChg>
        <pc:spChg chg="del">
          <ac:chgData name="Petrov Alexander" userId="b6ee80be9062110b" providerId="LiveId" clId="{972AD5A1-0A85-4EA3-A54B-E668D994BAC7}" dt="2025-07-01T15:10:01.096" v="2326" actId="478"/>
          <ac:spMkLst>
            <pc:docMk/>
            <pc:sldMk cId="3741822289" sldId="270"/>
            <ac:spMk id="4" creationId="{F529726E-FCDE-EC42-A6CC-F3D87DD7E118}"/>
          </ac:spMkLst>
        </pc:spChg>
        <pc:spChg chg="del">
          <ac:chgData name="Petrov Alexander" userId="b6ee80be9062110b" providerId="LiveId" clId="{972AD5A1-0A85-4EA3-A54B-E668D994BAC7}" dt="2025-07-01T15:10:01.096" v="2326" actId="478"/>
          <ac:spMkLst>
            <pc:docMk/>
            <pc:sldMk cId="3741822289" sldId="270"/>
            <ac:spMk id="6" creationId="{9CB1A322-FD80-3FFD-7C26-B5412411FB66}"/>
          </ac:spMkLst>
        </pc:spChg>
        <pc:spChg chg="add">
          <ac:chgData name="Petrov Alexander" userId="b6ee80be9062110b" providerId="LiveId" clId="{972AD5A1-0A85-4EA3-A54B-E668D994BAC7}" dt="2025-07-01T15:19:08.921" v="2365"/>
          <ac:spMkLst>
            <pc:docMk/>
            <pc:sldMk cId="3741822289" sldId="270"/>
            <ac:spMk id="7" creationId="{10850983-41F1-3350-A991-DA782C81A2B4}"/>
          </ac:spMkLst>
        </pc:spChg>
        <pc:spChg chg="mod">
          <ac:chgData name="Petrov Alexander" userId="b6ee80be9062110b" providerId="LiveId" clId="{972AD5A1-0A85-4EA3-A54B-E668D994BAC7}" dt="2025-07-01T15:24:33.987" v="2402" actId="20577"/>
          <ac:spMkLst>
            <pc:docMk/>
            <pc:sldMk cId="3741822289" sldId="270"/>
            <ac:spMk id="13" creationId="{5AD94BE9-9D45-93E0-9273-D6ADC9D2947F}"/>
          </ac:spMkLst>
        </pc:spChg>
        <pc:picChg chg="add">
          <ac:chgData name="Petrov Alexander" userId="b6ee80be9062110b" providerId="LiveId" clId="{972AD5A1-0A85-4EA3-A54B-E668D994BAC7}" dt="2025-07-01T15:18:18.328" v="2362"/>
          <ac:picMkLst>
            <pc:docMk/>
            <pc:sldMk cId="3741822289" sldId="270"/>
            <ac:picMk id="3" creationId="{8EF94C21-92DD-25D1-3ED0-C506E1D823E5}"/>
          </ac:picMkLst>
        </pc:picChg>
        <pc:picChg chg="add mod">
          <ac:chgData name="Petrov Alexander" userId="b6ee80be9062110b" providerId="LiveId" clId="{972AD5A1-0A85-4EA3-A54B-E668D994BAC7}" dt="2025-07-01T15:23:45.773" v="2396" actId="1076"/>
          <ac:picMkLst>
            <pc:docMk/>
            <pc:sldMk cId="3741822289" sldId="270"/>
            <ac:picMk id="4100" creationId="{A8924F75-22A3-D7ED-332A-8C0D18443195}"/>
          </ac:picMkLst>
        </pc:picChg>
        <pc:picChg chg="add mod">
          <ac:chgData name="Petrov Alexander" userId="b6ee80be9062110b" providerId="LiveId" clId="{972AD5A1-0A85-4EA3-A54B-E668D994BAC7}" dt="2025-07-01T15:23:45.773" v="2396" actId="1076"/>
          <ac:picMkLst>
            <pc:docMk/>
            <pc:sldMk cId="3741822289" sldId="270"/>
            <ac:picMk id="4102" creationId="{D9F14C5F-199E-908B-D2CF-CB710042B4EB}"/>
          </ac:picMkLst>
        </pc:picChg>
      </pc:sldChg>
      <pc:sldChg chg="addSp delSp modSp add mod ord">
        <pc:chgData name="Petrov Alexander" userId="b6ee80be9062110b" providerId="LiveId" clId="{972AD5A1-0A85-4EA3-A54B-E668D994BAC7}" dt="2025-07-02T10:16:06.558" v="2494"/>
        <pc:sldMkLst>
          <pc:docMk/>
          <pc:sldMk cId="2024249483" sldId="271"/>
        </pc:sldMkLst>
        <pc:spChg chg="del">
          <ac:chgData name="Petrov Alexander" userId="b6ee80be9062110b" providerId="LiveId" clId="{972AD5A1-0A85-4EA3-A54B-E668D994BAC7}" dt="2025-07-02T10:09:26.365" v="2455" actId="478"/>
          <ac:spMkLst>
            <pc:docMk/>
            <pc:sldMk cId="2024249483" sldId="271"/>
            <ac:spMk id="4" creationId="{2F0FDCFD-5222-1917-7A44-54EB5E9F2176}"/>
          </ac:spMkLst>
        </pc:spChg>
        <pc:spChg chg="del">
          <ac:chgData name="Petrov Alexander" userId="b6ee80be9062110b" providerId="LiveId" clId="{972AD5A1-0A85-4EA3-A54B-E668D994BAC7}" dt="2025-07-02T10:09:26.365" v="2455" actId="478"/>
          <ac:spMkLst>
            <pc:docMk/>
            <pc:sldMk cId="2024249483" sldId="271"/>
            <ac:spMk id="6" creationId="{4968EF58-A48D-4EF7-B03E-8F521285FDCD}"/>
          </ac:spMkLst>
        </pc:spChg>
        <pc:spChg chg="mod">
          <ac:chgData name="Petrov Alexander" userId="b6ee80be9062110b" providerId="LiveId" clId="{972AD5A1-0A85-4EA3-A54B-E668D994BAC7}" dt="2025-07-02T10:09:36.321" v="2470" actId="20577"/>
          <ac:spMkLst>
            <pc:docMk/>
            <pc:sldMk cId="2024249483" sldId="271"/>
            <ac:spMk id="13" creationId="{1CCCE791-808F-03B8-B377-9274064F0211}"/>
          </ac:spMkLst>
        </pc:spChg>
        <pc:graphicFrameChg chg="add mod modGraphic">
          <ac:chgData name="Petrov Alexander" userId="b6ee80be9062110b" providerId="LiveId" clId="{972AD5A1-0A85-4EA3-A54B-E668D994BAC7}" dt="2025-07-02T10:11:05.530" v="2478" actId="1076"/>
          <ac:graphicFrameMkLst>
            <pc:docMk/>
            <pc:sldMk cId="2024249483" sldId="271"/>
            <ac:graphicFrameMk id="2" creationId="{862AC52D-1BB7-EEE5-112A-6484EDB6D2C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405BA-00C5-489F-822E-5657719A0729}" type="datetimeFigureOut">
              <a:rPr lang="en-GB" smtClean="0"/>
              <a:t>02/07/2025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E0884-52EA-415F-8AD7-CBA721DB76CB}" type="slidenum">
              <a:rPr lang="en-GB" smtClean="0"/>
              <a:t>‹#›</a:t>
            </a:fld>
            <a:endParaRPr lang="en-GB"/>
          </a:p>
        </p:txBody>
      </p:sp>
    </p:spTree>
    <p:extLst>
      <p:ext uri="{BB962C8B-B14F-4D97-AF65-F5344CB8AC3E}">
        <p14:creationId xmlns:p14="http://schemas.microsoft.com/office/powerpoint/2010/main" val="177986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DE0884-52EA-415F-8AD7-CBA721DB76CB}" type="slidenum">
              <a:rPr lang="en-GB" smtClean="0"/>
              <a:t>9</a:t>
            </a:fld>
            <a:endParaRPr lang="en-GB"/>
          </a:p>
        </p:txBody>
      </p:sp>
    </p:spTree>
    <p:extLst>
      <p:ext uri="{BB962C8B-B14F-4D97-AF65-F5344CB8AC3E}">
        <p14:creationId xmlns:p14="http://schemas.microsoft.com/office/powerpoint/2010/main" val="25607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DE0884-52EA-415F-8AD7-CBA721DB76CB}" type="slidenum">
              <a:rPr lang="en-GB" smtClean="0"/>
              <a:t>12</a:t>
            </a:fld>
            <a:endParaRPr lang="en-GB"/>
          </a:p>
        </p:txBody>
      </p:sp>
    </p:spTree>
    <p:extLst>
      <p:ext uri="{BB962C8B-B14F-4D97-AF65-F5344CB8AC3E}">
        <p14:creationId xmlns:p14="http://schemas.microsoft.com/office/powerpoint/2010/main" val="25138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E491-1B7B-1485-88D4-F9DC8EA4F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1DDE96-EE88-4313-6E36-6AACECF85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DBD739-BA18-F0D4-C105-D59CA4840F43}"/>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C19A2901-4251-A180-8AE2-7548E6CD6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B1F24D-876D-2944-6995-B5BF5CFA8C29}"/>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184931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4BCF-D3BD-F946-84E8-E9B09A1F1A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6FF84C-4CD0-5843-E3AF-3732504C9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80FBCC-575E-6F8C-37DC-F4D08C3DBD14}"/>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04E1C2EB-1C5A-1D29-4D21-33440E07C0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1E153A-490F-B549-7083-0322F4443486}"/>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314975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F1B57-5CC3-03A3-A669-A4A38FC342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0652EE-ECE5-24C8-5F4E-101D211D40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E89832-E5DD-C24A-4DC8-C7E217655F68}"/>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7BDC17CE-478D-B329-5560-F502C9E143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87B995-BC52-60BB-5A82-2BFF66F42F59}"/>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215815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F527-FFC0-2A09-76B2-4373E9053E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98AC77-4953-50AB-65E0-CB97DE6FD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427198-1A77-BC28-6DBD-D2C6E51D285D}"/>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F6EF8D4F-4B98-84D9-D2E6-4F29FA4778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8B1B0-6B2F-750D-C894-611335E73C19}"/>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320519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795C-B876-D5CD-3BB4-79811CB5B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92CAF3-2E85-B012-1C79-DDCEADA36B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0F40FF-D88C-C634-79E8-88A577AEF6F4}"/>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27043E99-4261-E49C-0F33-ADB262690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37038-FABB-C2B7-4DF1-A1637B606D64}"/>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4450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210B-BD9C-9272-230D-92051AF603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DD56E6-3AC4-47D7-8BCA-037DADFCB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A5D710-BD7E-4D05-C5EF-9BABB6DAA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FD6CBD-E39F-706E-4BD7-5CFF30D4F7DB}"/>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6" name="Footer Placeholder 5">
            <a:extLst>
              <a:ext uri="{FF2B5EF4-FFF2-40B4-BE49-F238E27FC236}">
                <a16:creationId xmlns:a16="http://schemas.microsoft.com/office/drawing/2014/main" id="{4115786D-070C-BB21-4047-75B0AB0DB4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805E8F-EFA1-99C4-0D57-9C73E008FC69}"/>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429477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D436-8CDE-4544-919A-86D17D6DFB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8C79DF-6F9E-27B7-7A2F-D129F928C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22396-DD99-AAB4-EE5E-953F055F2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FE4847-7B8B-6D06-5BDB-B59F0462A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0910A-DB20-4120-7486-28D002149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C4D1E3-7778-E822-3D80-24A33D34DA3F}"/>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8" name="Footer Placeholder 7">
            <a:extLst>
              <a:ext uri="{FF2B5EF4-FFF2-40B4-BE49-F238E27FC236}">
                <a16:creationId xmlns:a16="http://schemas.microsoft.com/office/drawing/2014/main" id="{53837563-F6F0-8632-5615-29C7776998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268AA1-CE63-5DD5-F423-9DBB61F8AE4B}"/>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171704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12BB-58C5-8E57-FA14-CFB2E2D301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52AB43-1B7D-E41D-480F-3546EE59C45E}"/>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4" name="Footer Placeholder 3">
            <a:extLst>
              <a:ext uri="{FF2B5EF4-FFF2-40B4-BE49-F238E27FC236}">
                <a16:creationId xmlns:a16="http://schemas.microsoft.com/office/drawing/2014/main" id="{9BDF4086-768F-56BD-7E12-7050383E6D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CB26FC-41EC-5443-D89C-E2ED3EFDE1FF}"/>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187015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AB81F-19EA-C498-2B26-67E3A211A616}"/>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3" name="Footer Placeholder 2">
            <a:extLst>
              <a:ext uri="{FF2B5EF4-FFF2-40B4-BE49-F238E27FC236}">
                <a16:creationId xmlns:a16="http://schemas.microsoft.com/office/drawing/2014/main" id="{186812E1-978A-315E-0A24-E8B0186ECF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F058A4-E3DD-D46F-914A-F47D36B8357E}"/>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212483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24EB-7890-F3DE-C66F-87135743A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2D3290-B8E9-3B27-BB39-B5AE9434E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96BBC6-93B4-39D5-75E0-3BA926884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A6AE6-F4D4-39D1-150B-AE30DABE3C07}"/>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6" name="Footer Placeholder 5">
            <a:extLst>
              <a:ext uri="{FF2B5EF4-FFF2-40B4-BE49-F238E27FC236}">
                <a16:creationId xmlns:a16="http://schemas.microsoft.com/office/drawing/2014/main" id="{8F548652-75E0-980F-0131-DF8F25823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926E68-9652-5452-6B1B-12E4D1B7BBA4}"/>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260827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E9AC-8A72-3E6A-A68D-E50BF15C6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BEC6CF-800F-69B4-AF12-CE944B521D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FA7276-5E9C-6ECE-2BA1-CE390731D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8D9D3-8DCC-9AA1-363B-5786011BEF03}"/>
              </a:ext>
            </a:extLst>
          </p:cNvPr>
          <p:cNvSpPr>
            <a:spLocks noGrp="1"/>
          </p:cNvSpPr>
          <p:nvPr>
            <p:ph type="dt" sz="half" idx="10"/>
          </p:nvPr>
        </p:nvSpPr>
        <p:spPr/>
        <p:txBody>
          <a:bodyPr/>
          <a:lstStyle/>
          <a:p>
            <a:fld id="{AF135908-C6A9-42CB-B52D-029E4E8DE32D}" type="datetimeFigureOut">
              <a:rPr lang="en-GB" smtClean="0"/>
              <a:t>02/07/2025</a:t>
            </a:fld>
            <a:endParaRPr lang="en-GB"/>
          </a:p>
        </p:txBody>
      </p:sp>
      <p:sp>
        <p:nvSpPr>
          <p:cNvPr id="6" name="Footer Placeholder 5">
            <a:extLst>
              <a:ext uri="{FF2B5EF4-FFF2-40B4-BE49-F238E27FC236}">
                <a16:creationId xmlns:a16="http://schemas.microsoft.com/office/drawing/2014/main" id="{AD31D164-CEDD-2E18-EC59-8004202674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9750E3-A75E-4CE2-7F36-B3139C46B36A}"/>
              </a:ext>
            </a:extLst>
          </p:cNvPr>
          <p:cNvSpPr>
            <a:spLocks noGrp="1"/>
          </p:cNvSpPr>
          <p:nvPr>
            <p:ph type="sldNum" sz="quarter" idx="12"/>
          </p:nvPr>
        </p:nvSpPr>
        <p:spPr/>
        <p:txBody>
          <a:bodyPr/>
          <a:lstStyle/>
          <a:p>
            <a:fld id="{43EE2242-4403-40EF-A7D0-C2815B3D316A}" type="slidenum">
              <a:rPr lang="en-GB" smtClean="0"/>
              <a:t>‹#›</a:t>
            </a:fld>
            <a:endParaRPr lang="en-GB"/>
          </a:p>
        </p:txBody>
      </p:sp>
    </p:spTree>
    <p:extLst>
      <p:ext uri="{BB962C8B-B14F-4D97-AF65-F5344CB8AC3E}">
        <p14:creationId xmlns:p14="http://schemas.microsoft.com/office/powerpoint/2010/main" val="323883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CFB39-75DA-5707-E4BD-A1266C5BD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E7023-ABD0-8C55-A855-4AF650707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3F1CD5-2DFF-A859-443E-8603B2752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135908-C6A9-42CB-B52D-029E4E8DE32D}" type="datetimeFigureOut">
              <a:rPr lang="en-GB" smtClean="0"/>
              <a:t>02/07/2025</a:t>
            </a:fld>
            <a:endParaRPr lang="en-GB"/>
          </a:p>
        </p:txBody>
      </p:sp>
      <p:sp>
        <p:nvSpPr>
          <p:cNvPr id="5" name="Footer Placeholder 4">
            <a:extLst>
              <a:ext uri="{FF2B5EF4-FFF2-40B4-BE49-F238E27FC236}">
                <a16:creationId xmlns:a16="http://schemas.microsoft.com/office/drawing/2014/main" id="{7BDD538B-9E5F-1B27-D24E-3EDED78E5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40234D7-058F-BDB8-B40B-D749A9F55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EE2242-4403-40EF-A7D0-C2815B3D316A}" type="slidenum">
              <a:rPr lang="en-GB" smtClean="0"/>
              <a:t>‹#›</a:t>
            </a:fld>
            <a:endParaRPr lang="en-GB"/>
          </a:p>
        </p:txBody>
      </p:sp>
    </p:spTree>
    <p:extLst>
      <p:ext uri="{BB962C8B-B14F-4D97-AF65-F5344CB8AC3E}">
        <p14:creationId xmlns:p14="http://schemas.microsoft.com/office/powerpoint/2010/main" val="3679471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linkedin.com/in/aap777"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3DED-C4F4-6A52-F4B5-5E0F97057CAC}"/>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F489DCA8-BA80-8AEA-95F3-737863CE7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746" y="3225128"/>
            <a:ext cx="2458539" cy="2458539"/>
          </a:xfrm>
          <a:prstGeom prst="rect">
            <a:avLst/>
          </a:prstGeom>
        </p:spPr>
      </p:pic>
      <p:sp>
        <p:nvSpPr>
          <p:cNvPr id="25" name="Rectangle 24">
            <a:extLst>
              <a:ext uri="{FF2B5EF4-FFF2-40B4-BE49-F238E27FC236}">
                <a16:creationId xmlns:a16="http://schemas.microsoft.com/office/drawing/2014/main" id="{4960740B-5879-A3C5-C464-C03287BBCBA6}"/>
              </a:ext>
            </a:extLst>
          </p:cNvPr>
          <p:cNvSpPr/>
          <p:nvPr/>
        </p:nvSpPr>
        <p:spPr>
          <a:xfrm>
            <a:off x="725214" y="5607050"/>
            <a:ext cx="6945586" cy="815428"/>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F7307A6-FD9D-F9AA-9B80-06DBA2D8D5F4}"/>
              </a:ext>
            </a:extLst>
          </p:cNvPr>
          <p:cNvSpPr/>
          <p:nvPr/>
        </p:nvSpPr>
        <p:spPr>
          <a:xfrm>
            <a:off x="725214" y="539800"/>
            <a:ext cx="10872952" cy="1476739"/>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F6915BA-D3B2-11B4-989C-795E5BA4F72F}"/>
              </a:ext>
            </a:extLst>
          </p:cNvPr>
          <p:cNvSpPr txBox="1"/>
          <p:nvPr/>
        </p:nvSpPr>
        <p:spPr>
          <a:xfrm>
            <a:off x="853866" y="5683667"/>
            <a:ext cx="6816934" cy="702372"/>
          </a:xfrm>
          <a:prstGeom prst="rect">
            <a:avLst/>
          </a:prstGeom>
          <a:noFill/>
        </p:spPr>
        <p:txBody>
          <a:bodyPr wrap="square">
            <a:spAutoFit/>
          </a:bodyPr>
          <a:lstStyle/>
          <a:p>
            <a:pPr>
              <a:lnSpc>
                <a:spcPct val="115000"/>
              </a:lnSpc>
              <a:spcAft>
                <a:spcPts val="800"/>
              </a:spcAft>
            </a:pPr>
            <a:r>
              <a:rPr lang="en-GB" kern="100" dirty="0">
                <a:latin typeface="Arial" panose="020B0604020202020204" pitchFamily="34" charset="0"/>
                <a:ea typeface="Aptos" panose="020B0004020202020204" pitchFamily="34" charset="0"/>
                <a:cs typeface="Arial" panose="020B0604020202020204" pitchFamily="34" charset="0"/>
              </a:rPr>
              <a:t>Author</a:t>
            </a:r>
            <a:r>
              <a:rPr lang="en-GB" kern="100" dirty="0">
                <a:effectLst/>
                <a:latin typeface="Arial" panose="020B0604020202020204" pitchFamily="34" charset="0"/>
                <a:ea typeface="Aptos" panose="020B0004020202020204" pitchFamily="34" charset="0"/>
                <a:cs typeface="Arial" panose="020B0604020202020204" pitchFamily="34" charset="0"/>
              </a:rPr>
              <a:t>: Alexander Petrov (PhD candidate, year 2)</a:t>
            </a:r>
            <a:br>
              <a:rPr lang="en-GB" kern="100" dirty="0">
                <a:effectLst/>
                <a:latin typeface="Arial" panose="020B0604020202020204" pitchFamily="34" charset="0"/>
                <a:ea typeface="Aptos" panose="020B0004020202020204" pitchFamily="34" charset="0"/>
                <a:cs typeface="Arial" panose="020B0604020202020204" pitchFamily="34" charset="0"/>
              </a:rPr>
            </a:br>
            <a:r>
              <a:rPr lang="en-GB" kern="100" dirty="0">
                <a:effectLst/>
                <a:latin typeface="Arial" panose="020B0604020202020204" pitchFamily="34" charset="0"/>
                <a:ea typeface="Aptos" panose="020B0004020202020204" pitchFamily="34" charset="0"/>
                <a:cs typeface="Arial" panose="020B0604020202020204" pitchFamily="34" charset="0"/>
              </a:rPr>
              <a:t>Supervisory team: Dr Olivier Sykes, </a:t>
            </a:r>
            <a:r>
              <a:rPr lang="pt-BR" kern="100" dirty="0">
                <a:effectLst/>
                <a:latin typeface="Arial" panose="020B0604020202020204" pitchFamily="34" charset="0"/>
                <a:ea typeface="Aptos" panose="020B0004020202020204" pitchFamily="34" charset="0"/>
                <a:cs typeface="Arial" panose="020B0604020202020204" pitchFamily="34" charset="0"/>
              </a:rPr>
              <a:t>Dr Tatiana Moreira de Souza </a:t>
            </a:r>
            <a:endParaRPr lang="en-GB"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3B2E857-9BFD-968D-3064-63DBA7D6CA0A}"/>
              </a:ext>
            </a:extLst>
          </p:cNvPr>
          <p:cNvSpPr txBox="1"/>
          <p:nvPr/>
        </p:nvSpPr>
        <p:spPr>
          <a:xfrm>
            <a:off x="853866" y="654662"/>
            <a:ext cx="10744300" cy="1312347"/>
          </a:xfrm>
          <a:prstGeom prst="rect">
            <a:avLst/>
          </a:prstGeom>
          <a:noFill/>
        </p:spPr>
        <p:txBody>
          <a:bodyPr wrap="square">
            <a:spAutoFit/>
          </a:bodyPr>
          <a:lstStyle/>
          <a:p>
            <a:pPr>
              <a:lnSpc>
                <a:spcPct val="115000"/>
              </a:lnSpc>
              <a:spcAft>
                <a:spcPts val="800"/>
              </a:spcAft>
            </a:pPr>
            <a:r>
              <a:rPr lang="en-GB" sz="3600" kern="100" dirty="0">
                <a:effectLst/>
                <a:latin typeface="Arial" panose="020B0604020202020204" pitchFamily="34" charset="0"/>
                <a:ea typeface="Aptos" panose="020B0004020202020204" pitchFamily="34" charset="0"/>
                <a:cs typeface="Arial" panose="020B0604020202020204" pitchFamily="34" charset="0"/>
              </a:rPr>
              <a:t>Effectiveness of Public-Private Sector Collaboration in Regenerating Historic Industrial Brownfield Sites</a:t>
            </a:r>
          </a:p>
        </p:txBody>
      </p:sp>
      <p:pic>
        <p:nvPicPr>
          <p:cNvPr id="14" name="Picture 8" descr="Picture background">
            <a:extLst>
              <a:ext uri="{FF2B5EF4-FFF2-40B4-BE49-F238E27FC236}">
                <a16:creationId xmlns:a16="http://schemas.microsoft.com/office/drawing/2014/main" id="{B618707C-665F-7FF8-E140-96CB7E5F2D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17" t="19543" r="11787" b="24520"/>
          <a:stretch/>
        </p:blipFill>
        <p:spPr bwMode="auto">
          <a:xfrm>
            <a:off x="4278916" y="2307889"/>
            <a:ext cx="3634163" cy="106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9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BE26B-DE7A-A718-F0CC-ED07C035C0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5EB3E5-F34F-435C-20AA-B65BA93F0E6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13988"/>
          <a:stretch/>
        </p:blipFill>
        <p:spPr>
          <a:xfrm>
            <a:off x="0" y="9652"/>
            <a:ext cx="12192000" cy="6848347"/>
          </a:xfrm>
          <a:prstGeom prst="rect">
            <a:avLst/>
          </a:prstGeom>
        </p:spPr>
      </p:pic>
      <p:pic>
        <p:nvPicPr>
          <p:cNvPr id="6" name="Picture 5">
            <a:extLst>
              <a:ext uri="{FF2B5EF4-FFF2-40B4-BE49-F238E27FC236}">
                <a16:creationId xmlns:a16="http://schemas.microsoft.com/office/drawing/2014/main" id="{9F9CCCCD-6A41-AECD-29A1-701BAE57807C}"/>
              </a:ext>
            </a:extLst>
          </p:cNvPr>
          <p:cNvPicPr>
            <a:picLocks noChangeAspect="1"/>
          </p:cNvPicPr>
          <p:nvPr/>
        </p:nvPicPr>
        <p:blipFill>
          <a:blip r:embed="rId4"/>
          <a:srcRect t="16815"/>
          <a:stretch/>
        </p:blipFill>
        <p:spPr>
          <a:xfrm>
            <a:off x="6096000" y="1290723"/>
            <a:ext cx="3000522" cy="1920240"/>
          </a:xfrm>
          <a:prstGeom prst="wedgeRoundRectCallout">
            <a:avLst>
              <a:gd name="adj1" fmla="val 63653"/>
              <a:gd name="adj2" fmla="val -749"/>
              <a:gd name="adj3" fmla="val 16667"/>
            </a:avLst>
          </a:prstGeom>
        </p:spPr>
      </p:pic>
      <p:pic>
        <p:nvPicPr>
          <p:cNvPr id="7" name="Picture 6">
            <a:extLst>
              <a:ext uri="{FF2B5EF4-FFF2-40B4-BE49-F238E27FC236}">
                <a16:creationId xmlns:a16="http://schemas.microsoft.com/office/drawing/2014/main" id="{51683E39-A080-6B4A-43E4-B453726E40FA}"/>
              </a:ext>
            </a:extLst>
          </p:cNvPr>
          <p:cNvPicPr>
            <a:picLocks noChangeAspect="1"/>
          </p:cNvPicPr>
          <p:nvPr/>
        </p:nvPicPr>
        <p:blipFill>
          <a:blip r:embed="rId5"/>
          <a:srcRect l="-1286" t="20218" r="4025" b="13962"/>
          <a:stretch/>
        </p:blipFill>
        <p:spPr>
          <a:xfrm>
            <a:off x="2968558" y="4078564"/>
            <a:ext cx="3000522" cy="2019036"/>
          </a:xfrm>
          <a:prstGeom prst="wedgeRoundRectCallout">
            <a:avLst>
              <a:gd name="adj1" fmla="val -77329"/>
              <a:gd name="adj2" fmla="val 3496"/>
              <a:gd name="adj3" fmla="val 16667"/>
            </a:avLst>
          </a:prstGeom>
        </p:spPr>
      </p:pic>
      <p:sp>
        <p:nvSpPr>
          <p:cNvPr id="8" name="TextBox 7">
            <a:extLst>
              <a:ext uri="{FF2B5EF4-FFF2-40B4-BE49-F238E27FC236}">
                <a16:creationId xmlns:a16="http://schemas.microsoft.com/office/drawing/2014/main" id="{79A83FFF-A677-5354-ABF8-76DCBE96213F}"/>
              </a:ext>
            </a:extLst>
          </p:cNvPr>
          <p:cNvSpPr txBox="1"/>
          <p:nvPr/>
        </p:nvSpPr>
        <p:spPr>
          <a:xfrm>
            <a:off x="9517851" y="2250843"/>
            <a:ext cx="2133919" cy="461665"/>
          </a:xfrm>
          <a:prstGeom prst="rect">
            <a:avLst/>
          </a:prstGeom>
          <a:solidFill>
            <a:schemeClr val="bg1">
              <a:alpha val="50196"/>
            </a:schemeClr>
          </a:solidFill>
          <a:ln w="38100">
            <a:solidFill>
              <a:srgbClr val="D4A017"/>
            </a:solidFill>
          </a:ln>
        </p:spPr>
        <p:txBody>
          <a:bodyPr wrap="square" rtlCol="0">
            <a:spAutoFit/>
          </a:bodyPr>
          <a:lstStyle/>
          <a:p>
            <a:pPr algn="ctr"/>
            <a:r>
              <a:rPr lang="en-US" sz="2400" b="1" dirty="0">
                <a:solidFill>
                  <a:srgbClr val="D4A017"/>
                </a:solidFill>
                <a:latin typeface="Arial" panose="020B0604020202020204" pitchFamily="34" charset="0"/>
                <a:cs typeface="Arial" panose="020B0604020202020204" pitchFamily="34" charset="0"/>
              </a:rPr>
              <a:t>Silvertown </a:t>
            </a:r>
          </a:p>
        </p:txBody>
      </p:sp>
      <p:sp>
        <p:nvSpPr>
          <p:cNvPr id="14" name="TextBox 13">
            <a:extLst>
              <a:ext uri="{FF2B5EF4-FFF2-40B4-BE49-F238E27FC236}">
                <a16:creationId xmlns:a16="http://schemas.microsoft.com/office/drawing/2014/main" id="{7B5AF736-01BB-EC5F-5486-BDDB8C4F8194}"/>
              </a:ext>
            </a:extLst>
          </p:cNvPr>
          <p:cNvSpPr txBox="1"/>
          <p:nvPr/>
        </p:nvSpPr>
        <p:spPr>
          <a:xfrm>
            <a:off x="828045" y="4321093"/>
            <a:ext cx="1918638" cy="830997"/>
          </a:xfrm>
          <a:prstGeom prst="rect">
            <a:avLst/>
          </a:prstGeom>
          <a:solidFill>
            <a:schemeClr val="bg1">
              <a:alpha val="50196"/>
            </a:schemeClr>
          </a:solidFill>
          <a:ln w="38100">
            <a:solidFill>
              <a:srgbClr val="D4A017"/>
            </a:solidFill>
          </a:ln>
        </p:spPr>
        <p:txBody>
          <a:bodyPr wrap="square" rtlCol="0">
            <a:spAutoFit/>
          </a:bodyPr>
          <a:lstStyle/>
          <a:p>
            <a:pPr algn="ctr"/>
            <a:r>
              <a:rPr lang="en-US" sz="2400" b="1" dirty="0">
                <a:solidFill>
                  <a:srgbClr val="D4A017"/>
                </a:solidFill>
                <a:latin typeface="Arial" panose="020B0604020202020204" pitchFamily="34" charset="0"/>
                <a:cs typeface="Arial" panose="020B0604020202020204" pitchFamily="34" charset="0"/>
              </a:rPr>
              <a:t>The Ram Quarter</a:t>
            </a:r>
          </a:p>
        </p:txBody>
      </p:sp>
    </p:spTree>
    <p:extLst>
      <p:ext uri="{BB962C8B-B14F-4D97-AF65-F5344CB8AC3E}">
        <p14:creationId xmlns:p14="http://schemas.microsoft.com/office/powerpoint/2010/main" val="422476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08AA-EE24-0A8B-3E65-3A13F407FA9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62F98E3-EE86-63C0-DFC8-614612F4CBBC}"/>
              </a:ext>
            </a:extLst>
          </p:cNvPr>
          <p:cNvSpPr/>
          <p:nvPr/>
        </p:nvSpPr>
        <p:spPr>
          <a:xfrm>
            <a:off x="1380744" y="1965955"/>
            <a:ext cx="6903720" cy="341718"/>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41D4B7-39B5-8B5E-789D-E79A04F7942F}"/>
              </a:ext>
            </a:extLst>
          </p:cNvPr>
          <p:cNvSpPr/>
          <p:nvPr/>
        </p:nvSpPr>
        <p:spPr>
          <a:xfrm>
            <a:off x="1380744" y="1397675"/>
            <a:ext cx="4782312" cy="341718"/>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64F8EEA-2F40-1663-E356-9EA4A2D3B2DB}"/>
              </a:ext>
            </a:extLst>
          </p:cNvPr>
          <p:cNvSpPr/>
          <p:nvPr/>
        </p:nvSpPr>
        <p:spPr>
          <a:xfrm>
            <a:off x="1380745" y="4151376"/>
            <a:ext cx="2331719" cy="341718"/>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7F8FE17B-D231-2495-CF0E-14A773662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ABEE0D9F-9412-D797-1756-E4EDD14EF141}"/>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Data </a:t>
            </a:r>
            <a:r>
              <a:rPr lang="ru-RU" sz="2400" kern="100" dirty="0">
                <a:effectLst/>
                <a:latin typeface="Arial" panose="020B0604020202020204" pitchFamily="34" charset="0"/>
                <a:ea typeface="Aptos" panose="020B0004020202020204" pitchFamily="34" charset="0"/>
                <a:cs typeface="Arial" panose="020B0604020202020204" pitchFamily="34" charset="0"/>
              </a:rPr>
              <a:t>С</a:t>
            </a:r>
            <a:r>
              <a:rPr lang="en-GB" sz="2400" kern="100" dirty="0" err="1">
                <a:effectLst/>
                <a:latin typeface="Arial" panose="020B0604020202020204" pitchFamily="34" charset="0"/>
                <a:ea typeface="Aptos" panose="020B0004020202020204" pitchFamily="34" charset="0"/>
                <a:cs typeface="Arial" panose="020B0604020202020204" pitchFamily="34" charset="0"/>
              </a:rPr>
              <a:t>ollection</a:t>
            </a:r>
            <a:r>
              <a:rPr lang="ru-RU" sz="2400" kern="100" dirty="0">
                <a:effectLst/>
                <a:latin typeface="Arial" panose="020B0604020202020204" pitchFamily="34" charset="0"/>
                <a:ea typeface="Aptos" panose="020B0004020202020204" pitchFamily="34" charset="0"/>
                <a:cs typeface="Arial" panose="020B0604020202020204" pitchFamily="34" charset="0"/>
              </a:rPr>
              <a:t>.</a:t>
            </a:r>
            <a:r>
              <a:rPr lang="en-GB" sz="2400" kern="100" dirty="0">
                <a:effectLst/>
                <a:latin typeface="Arial" panose="020B0604020202020204" pitchFamily="34" charset="0"/>
                <a:ea typeface="Aptos" panose="020B0004020202020204" pitchFamily="34" charset="0"/>
                <a:cs typeface="Arial" panose="020B0604020202020204" pitchFamily="34" charset="0"/>
              </a:rPr>
              <a:t> Questionnaire Highlights</a:t>
            </a:r>
            <a:r>
              <a:rPr lang="ru-RU" sz="2400" kern="100" dirty="0">
                <a:effectLst/>
                <a:latin typeface="Arial" panose="020B0604020202020204" pitchFamily="34" charset="0"/>
                <a:ea typeface="Aptos" panose="020B0004020202020204" pitchFamily="34" charset="0"/>
                <a:cs typeface="Arial" panose="020B0604020202020204" pitchFamily="34" charset="0"/>
              </a:rPr>
              <a:t> </a:t>
            </a:r>
            <a:endParaRPr lang="en-GB"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82C5C0D-5D97-5FA7-71C9-58DADD12C228}"/>
              </a:ext>
            </a:extLst>
          </p:cNvPr>
          <p:cNvSpPr txBox="1"/>
          <p:nvPr/>
        </p:nvSpPr>
        <p:spPr>
          <a:xfrm>
            <a:off x="1312816" y="1397675"/>
            <a:ext cx="9029047"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Section 1: Project and respondent background</a:t>
            </a:r>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Section 2: Core negotiation categories (Trust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Risk, Interest, Power)</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Each assessed via:</a:t>
            </a:r>
            <a:endParaRPr lang="ru-RU"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Self-assessment</a:t>
            </a:r>
            <a:r>
              <a:rPr lang="ru-RU" dirty="0">
                <a:latin typeface="Arial" panose="020B0604020202020204" pitchFamily="34" charset="0"/>
                <a:cs typeface="Arial" panose="020B0604020202020204" pitchFamily="34" charset="0"/>
              </a:rPr>
              <a:t> </a:t>
            </a:r>
          </a:p>
          <a:p>
            <a:pPr lvl="1"/>
            <a:r>
              <a:rPr lang="en-US" i="1" dirty="0">
                <a:latin typeface="Arial" panose="020B0604020202020204" pitchFamily="34" charset="0"/>
                <a:cs typeface="Arial" panose="020B0604020202020204" pitchFamily="34" charset="0"/>
              </a:rPr>
              <a:t>e.g., What were the main risks you considered during the negotiation?</a:t>
            </a:r>
            <a:endParaRPr lang="ru-RU" i="1"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Perception of the other side</a:t>
            </a:r>
            <a:endParaRPr lang="ru-RU"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e.g., What risks do you think the other party was concerned about?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Each rated on a 1 (Very low) → 5 (Very high) scale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Section 3: Reflections</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Satisfaction with</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negotiation outcome</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Confidence in understanding how the other side viewed key negotiation categories</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Suggestions for improving mutual understanding</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86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24BC-3F6A-6EF0-899E-0E4BE89204B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115B8D5-B9B8-66BE-81B6-11555C286531}"/>
              </a:ext>
            </a:extLst>
          </p:cNvPr>
          <p:cNvSpPr/>
          <p:nvPr/>
        </p:nvSpPr>
        <p:spPr>
          <a:xfrm>
            <a:off x="1380743" y="1553639"/>
            <a:ext cx="8924545" cy="480901"/>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858DCCEC-58B4-E8D6-27B2-9D29119B0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106BD41F-1F67-386D-6A22-83D076713678}"/>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Analytical Approach</a:t>
            </a:r>
          </a:p>
        </p:txBody>
      </p:sp>
      <p:sp>
        <p:nvSpPr>
          <p:cNvPr id="2" name="TextBox 1">
            <a:extLst>
              <a:ext uri="{FF2B5EF4-FFF2-40B4-BE49-F238E27FC236}">
                <a16:creationId xmlns:a16="http://schemas.microsoft.com/office/drawing/2014/main" id="{051BEAA1-720A-6E9F-F569-76F71586CCD0}"/>
              </a:ext>
            </a:extLst>
          </p:cNvPr>
          <p:cNvSpPr txBox="1"/>
          <p:nvPr/>
        </p:nvSpPr>
        <p:spPr>
          <a:xfrm>
            <a:off x="1459121" y="1590215"/>
            <a:ext cx="3423775" cy="2985433"/>
          </a:xfrm>
          <a:prstGeom prst="rect">
            <a:avLst/>
          </a:prstGeom>
          <a:noFill/>
        </p:spPr>
        <p:txBody>
          <a:bodyPr wrap="square" numCol="1" rtlCol="0">
            <a:spAutoFit/>
          </a:bodyPr>
          <a:lstStyle/>
          <a:p>
            <a:pPr>
              <a:spcBef>
                <a:spcPts val="1200"/>
              </a:spcBef>
            </a:pPr>
            <a:r>
              <a:rPr lang="en-US" sz="2000" dirty="0">
                <a:latin typeface="Arial" panose="020B0604020202020204" pitchFamily="34" charset="0"/>
                <a:cs typeface="Arial" panose="020B0604020202020204" pitchFamily="34" charset="0"/>
              </a:rPr>
              <a:t>Qualitative Analysis:</a:t>
            </a:r>
          </a:p>
          <a:p>
            <a:pPr>
              <a:spcBef>
                <a:spcPts val="1200"/>
              </a:spcBef>
            </a:pPr>
            <a:endParaRPr lang="en-US" sz="20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How actors interpret each concept in practice</a:t>
            </a:r>
          </a:p>
          <a:p>
            <a:pPr marL="285750"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Typical sources of misunderstanding</a:t>
            </a:r>
          </a:p>
          <a:p>
            <a:pPr marL="285750"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Suggestions for improving negotiation outcomes</a:t>
            </a:r>
            <a:endParaRPr lang="ru-RU"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A441F0-906C-6A4D-7B4D-E261A3EDF2B3}"/>
              </a:ext>
            </a:extLst>
          </p:cNvPr>
          <p:cNvSpPr txBox="1"/>
          <p:nvPr/>
        </p:nvSpPr>
        <p:spPr>
          <a:xfrm>
            <a:off x="6137758" y="1590215"/>
            <a:ext cx="4073913" cy="4124206"/>
          </a:xfrm>
          <a:prstGeom prst="rect">
            <a:avLst/>
          </a:prstGeom>
          <a:noFill/>
        </p:spPr>
        <p:txBody>
          <a:bodyPr wrap="square" numCol="1" rtlCol="0">
            <a:spAutoFit/>
          </a:bodyPr>
          <a:lstStyle/>
          <a:p>
            <a:pPr>
              <a:spcBef>
                <a:spcPts val="1200"/>
              </a:spcBef>
            </a:pPr>
            <a:r>
              <a:rPr lang="en-US" sz="2000" dirty="0">
                <a:latin typeface="Arial" panose="020B0604020202020204" pitchFamily="34" charset="0"/>
                <a:cs typeface="Arial" panose="020B0604020202020204" pitchFamily="34" charset="0"/>
              </a:rPr>
              <a:t>Quantitative Analysis:</a:t>
            </a:r>
          </a:p>
          <a:p>
            <a:pPr>
              <a:spcBef>
                <a:spcPts val="1200"/>
              </a:spcBef>
            </a:pPr>
            <a:endParaRPr lang="en-US" sz="20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Comparative Perceptions — Public vs Private </a:t>
            </a:r>
          </a:p>
          <a:p>
            <a:pPr marL="285750" indent="-28575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Market Context Effects </a:t>
            </a:r>
          </a:p>
          <a:p>
            <a:pPr marL="285750" indent="-28575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Cross-Perception Gaps — Self vs Other vs “Actual” </a:t>
            </a:r>
          </a:p>
          <a:p>
            <a:pPr marL="285750" indent="-28575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Outcome Satisfaction — Which categories predict satisfaction</a:t>
            </a:r>
          </a:p>
          <a:p>
            <a:pPr marL="285750"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Guess vs Reality: Accuracy of Understanding the Opposing View</a:t>
            </a:r>
            <a:r>
              <a:rPr lang="en-GB"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9500836-CAFB-6CA6-ECF4-E362F4B30C39}"/>
              </a:ext>
            </a:extLst>
          </p:cNvPr>
          <p:cNvSpPr/>
          <p:nvPr/>
        </p:nvSpPr>
        <p:spPr>
          <a:xfrm>
            <a:off x="5217719" y="2034540"/>
            <a:ext cx="585216" cy="3679881"/>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5458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B8D0C-FC38-53DD-1357-9D830450566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C89DCC7-DF6D-589F-BFED-DAD088E1418B}"/>
              </a:ext>
            </a:extLst>
          </p:cNvPr>
          <p:cNvSpPr/>
          <p:nvPr/>
        </p:nvSpPr>
        <p:spPr>
          <a:xfrm>
            <a:off x="1243585" y="2071223"/>
            <a:ext cx="411480" cy="2246769"/>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3A9C72E6-717C-267B-6F99-2A4DF4027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5682AB8F-7212-73F3-565E-4EE58CC00948}"/>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Next Steps:</a:t>
            </a:r>
          </a:p>
        </p:txBody>
      </p:sp>
      <p:sp>
        <p:nvSpPr>
          <p:cNvPr id="4" name="TextBox 3">
            <a:extLst>
              <a:ext uri="{FF2B5EF4-FFF2-40B4-BE49-F238E27FC236}">
                <a16:creationId xmlns:a16="http://schemas.microsoft.com/office/drawing/2014/main" id="{A6E83AA1-3476-B46C-6CC4-D44E85A6B7F1}"/>
              </a:ext>
            </a:extLst>
          </p:cNvPr>
          <p:cNvSpPr txBox="1"/>
          <p:nvPr/>
        </p:nvSpPr>
        <p:spPr>
          <a:xfrm>
            <a:off x="1312817" y="2071223"/>
            <a:ext cx="6094476"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Receiving your feedback</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Finalizing participant recruitment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Beginning interviews this summer</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Aiming for preliminary analysis by autumn 2025</a:t>
            </a:r>
          </a:p>
        </p:txBody>
      </p:sp>
    </p:spTree>
    <p:extLst>
      <p:ext uri="{BB962C8B-B14F-4D97-AF65-F5344CB8AC3E}">
        <p14:creationId xmlns:p14="http://schemas.microsoft.com/office/powerpoint/2010/main" val="282222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3DBA-2A0C-8CC3-A52D-64525755B1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CE1F21-D51B-C36E-8453-AFB587A17E28}"/>
              </a:ext>
            </a:extLst>
          </p:cNvPr>
          <p:cNvSpPr/>
          <p:nvPr/>
        </p:nvSpPr>
        <p:spPr>
          <a:xfrm>
            <a:off x="1866139" y="3838221"/>
            <a:ext cx="4671821" cy="437170"/>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8764F10-6025-8599-1ED0-7F834B35370F}"/>
              </a:ext>
            </a:extLst>
          </p:cNvPr>
          <p:cNvSpPr/>
          <p:nvPr/>
        </p:nvSpPr>
        <p:spPr>
          <a:xfrm>
            <a:off x="1866139" y="2354108"/>
            <a:ext cx="3940301" cy="437170"/>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99D534BF-BBD8-9CE5-7525-52376A933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5AD94BE9-9D45-93E0-9273-D6ADC9D2947F}"/>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Contact details:</a:t>
            </a:r>
            <a:endParaRPr lang="en-GB"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06300B1-7811-7B85-364C-7CC952197958}"/>
              </a:ext>
            </a:extLst>
          </p:cNvPr>
          <p:cNvSpPr txBox="1"/>
          <p:nvPr/>
        </p:nvSpPr>
        <p:spPr>
          <a:xfrm>
            <a:off x="1555515" y="2336399"/>
            <a:ext cx="6094476" cy="1938992"/>
          </a:xfrm>
          <a:prstGeom prst="rect">
            <a:avLst/>
          </a:prstGeom>
          <a:noFill/>
        </p:spPr>
        <p:txBody>
          <a:bodyPr wrap="square">
            <a:spAutoFit/>
          </a:bodyPr>
          <a:lstStyle/>
          <a:p>
            <a:pPr marL="285750" indent="-285750">
              <a:buFont typeface="Arial" panose="020B0604020202020204" pitchFamily="34" charset="0"/>
              <a:buChar char="•"/>
            </a:pPr>
            <a:r>
              <a:rPr lang="en-US" sz="24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www.linkedin.com/in/aap777</a:t>
            </a:r>
            <a:endParaRPr lang="en-US" sz="24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u="sng" dirty="0">
                <a:latin typeface="Arial" panose="020B0604020202020204" pitchFamily="34" charset="0"/>
                <a:cs typeface="Arial" panose="020B0604020202020204" pitchFamily="34" charset="0"/>
              </a:rPr>
              <a:t>Alexander.Petrov@liverpool.ac.uk</a:t>
            </a:r>
          </a:p>
        </p:txBody>
      </p:sp>
      <p:pic>
        <p:nvPicPr>
          <p:cNvPr id="4100" name="Picture 4" descr="black LinkedIn Logo">
            <a:extLst>
              <a:ext uri="{FF2B5EF4-FFF2-40B4-BE49-F238E27FC236}">
                <a16:creationId xmlns:a16="http://schemas.microsoft.com/office/drawing/2014/main" id="{A8924F75-22A3-D7ED-332A-8C0D184431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03" t="17778" r="24074" b="20555"/>
          <a:stretch/>
        </p:blipFill>
        <p:spPr bwMode="auto">
          <a:xfrm>
            <a:off x="1393954" y="2336399"/>
            <a:ext cx="458977" cy="4548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iversity of Liverpool Special Collections and Archives — TAG">
            <a:extLst>
              <a:ext uri="{FF2B5EF4-FFF2-40B4-BE49-F238E27FC236}">
                <a16:creationId xmlns:a16="http://schemas.microsoft.com/office/drawing/2014/main" id="{D9F14C5F-199E-908B-D2CF-CB710042B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2056"/>
          <a:stretch/>
        </p:blipFill>
        <p:spPr bwMode="auto">
          <a:xfrm>
            <a:off x="1380745" y="3759684"/>
            <a:ext cx="485394"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2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F171C-DB39-E876-7EDA-788875CDDE2C}"/>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601C564B-E1A8-E34B-7DE8-A56A9A8A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1CCCE791-808F-03B8-B377-9274064F0211}"/>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Case studies:</a:t>
            </a:r>
          </a:p>
        </p:txBody>
      </p:sp>
      <p:graphicFrame>
        <p:nvGraphicFramePr>
          <p:cNvPr id="2" name="Table 1">
            <a:extLst>
              <a:ext uri="{FF2B5EF4-FFF2-40B4-BE49-F238E27FC236}">
                <a16:creationId xmlns:a16="http://schemas.microsoft.com/office/drawing/2014/main" id="{862AC52D-1BB7-EEE5-112A-6484EDB6D2CC}"/>
              </a:ext>
            </a:extLst>
          </p:cNvPr>
          <p:cNvGraphicFramePr>
            <a:graphicFrameLocks noGrp="1"/>
          </p:cNvGraphicFramePr>
          <p:nvPr>
            <p:extLst>
              <p:ext uri="{D42A27DB-BD31-4B8C-83A1-F6EECF244321}">
                <p14:modId xmlns:p14="http://schemas.microsoft.com/office/powerpoint/2010/main" val="3702883365"/>
              </p:ext>
            </p:extLst>
          </p:nvPr>
        </p:nvGraphicFramePr>
        <p:xfrm>
          <a:off x="690373" y="2059266"/>
          <a:ext cx="11234136" cy="3017520"/>
        </p:xfrm>
        <a:graphic>
          <a:graphicData uri="http://schemas.openxmlformats.org/drawingml/2006/table">
            <a:tbl>
              <a:tblPr firstRow="1" bandRow="1">
                <a:tableStyleId>{5C22544A-7EE6-4342-B048-85BDC9FD1C3A}</a:tableStyleId>
              </a:tblPr>
              <a:tblGrid>
                <a:gridCol w="1399760">
                  <a:extLst>
                    <a:ext uri="{9D8B030D-6E8A-4147-A177-3AD203B41FA5}">
                      <a16:colId xmlns:a16="http://schemas.microsoft.com/office/drawing/2014/main" val="3288035741"/>
                    </a:ext>
                  </a:extLst>
                </a:gridCol>
                <a:gridCol w="1229297">
                  <a:extLst>
                    <a:ext uri="{9D8B030D-6E8A-4147-A177-3AD203B41FA5}">
                      <a16:colId xmlns:a16="http://schemas.microsoft.com/office/drawing/2014/main" val="2879369108"/>
                    </a:ext>
                  </a:extLst>
                </a:gridCol>
                <a:gridCol w="1046824">
                  <a:extLst>
                    <a:ext uri="{9D8B030D-6E8A-4147-A177-3AD203B41FA5}">
                      <a16:colId xmlns:a16="http://schemas.microsoft.com/office/drawing/2014/main" val="2136351629"/>
                    </a:ext>
                  </a:extLst>
                </a:gridCol>
                <a:gridCol w="652137">
                  <a:extLst>
                    <a:ext uri="{9D8B030D-6E8A-4147-A177-3AD203B41FA5}">
                      <a16:colId xmlns:a16="http://schemas.microsoft.com/office/drawing/2014/main" val="1213767635"/>
                    </a:ext>
                  </a:extLst>
                </a:gridCol>
                <a:gridCol w="1130300">
                  <a:extLst>
                    <a:ext uri="{9D8B030D-6E8A-4147-A177-3AD203B41FA5}">
                      <a16:colId xmlns:a16="http://schemas.microsoft.com/office/drawing/2014/main" val="1409706003"/>
                    </a:ext>
                  </a:extLst>
                </a:gridCol>
                <a:gridCol w="1720850">
                  <a:extLst>
                    <a:ext uri="{9D8B030D-6E8A-4147-A177-3AD203B41FA5}">
                      <a16:colId xmlns:a16="http://schemas.microsoft.com/office/drawing/2014/main" val="1744469388"/>
                    </a:ext>
                  </a:extLst>
                </a:gridCol>
                <a:gridCol w="1028700">
                  <a:extLst>
                    <a:ext uri="{9D8B030D-6E8A-4147-A177-3AD203B41FA5}">
                      <a16:colId xmlns:a16="http://schemas.microsoft.com/office/drawing/2014/main" val="230794028"/>
                    </a:ext>
                  </a:extLst>
                </a:gridCol>
                <a:gridCol w="1252863">
                  <a:extLst>
                    <a:ext uri="{9D8B030D-6E8A-4147-A177-3AD203B41FA5}">
                      <a16:colId xmlns:a16="http://schemas.microsoft.com/office/drawing/2014/main" val="3609679735"/>
                    </a:ext>
                  </a:extLst>
                </a:gridCol>
                <a:gridCol w="1773405">
                  <a:extLst>
                    <a:ext uri="{9D8B030D-6E8A-4147-A177-3AD203B41FA5}">
                      <a16:colId xmlns:a16="http://schemas.microsoft.com/office/drawing/2014/main" val="283918011"/>
                    </a:ext>
                  </a:extLst>
                </a:gridCol>
              </a:tblGrid>
              <a:tr h="370840">
                <a:tc>
                  <a:txBody>
                    <a:bodyPr/>
                    <a:lstStyle/>
                    <a:p>
                      <a:pPr algn="ctr"/>
                      <a:r>
                        <a:rPr lang="en-GB" sz="1600" dirty="0">
                          <a:solidFill>
                            <a:schemeClr val="tx1"/>
                          </a:solidFill>
                          <a:latin typeface="Arial" panose="020B0604020202020204" pitchFamily="34" charset="0"/>
                          <a:cs typeface="Arial" panose="020B0604020202020204" pitchFamily="34" charset="0"/>
                        </a:rPr>
                        <a:t>Project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a:r>
                        <a:rPr lang="en-GB" sz="1600" dirty="0">
                          <a:solidFill>
                            <a:schemeClr val="tx1"/>
                          </a:solidFill>
                          <a:latin typeface="Arial" panose="020B0604020202020204" pitchFamily="34" charset="0"/>
                          <a:cs typeface="Arial" panose="020B0604020202020204" pitchFamily="34" charset="0"/>
                        </a:rPr>
                        <a:t>Developer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a:r>
                        <a:rPr lang="en-GB" sz="1600" dirty="0">
                          <a:solidFill>
                            <a:schemeClr val="tx1"/>
                          </a:solidFill>
                          <a:latin typeface="Arial" panose="020B0604020202020204" pitchFamily="34" charset="0"/>
                          <a:cs typeface="Arial" panose="020B0604020202020204" pitchFamily="34" charset="0"/>
                        </a:rPr>
                        <a:t>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marL="0" algn="ctr" defTabSz="914400" rtl="0" eaLnBrk="1" fontAlgn="ctr" latinLnBrk="0" hangingPunct="1"/>
                      <a:r>
                        <a:rPr lang="en-GB" sz="1600" b="1" kern="1200" dirty="0">
                          <a:solidFill>
                            <a:schemeClr val="tx1"/>
                          </a:solidFill>
                          <a:latin typeface="Arial" panose="020B0604020202020204" pitchFamily="34" charset="0"/>
                          <a:ea typeface="+mn-ea"/>
                          <a:cs typeface="Arial" panose="020B0604020202020204" pitchFamily="34" charset="0"/>
                        </a:rPr>
                        <a:t>Size (ha)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a:r>
                        <a:rPr lang="en-GB" sz="1600" dirty="0">
                          <a:solidFill>
                            <a:schemeClr val="tx1"/>
                          </a:solidFill>
                          <a:latin typeface="Arial" panose="020B0604020202020204" pitchFamily="34" charset="0"/>
                          <a:cs typeface="Arial" panose="020B0604020202020204" pitchFamily="34" charset="0"/>
                        </a:rPr>
                        <a:t>№ of </a:t>
                      </a:r>
                      <a:r>
                        <a:rPr lang="en-GB" sz="1600" dirty="0" err="1">
                          <a:solidFill>
                            <a:schemeClr val="tx1"/>
                          </a:solidFill>
                          <a:latin typeface="Arial" panose="020B0604020202020204" pitchFamily="34" charset="0"/>
                          <a:cs typeface="Arial" panose="020B0604020202020204" pitchFamily="34" charset="0"/>
                        </a:rPr>
                        <a:t>resi</a:t>
                      </a:r>
                      <a:r>
                        <a:rPr lang="en-GB" sz="1600" dirty="0">
                          <a:solidFill>
                            <a:schemeClr val="tx1"/>
                          </a:solidFill>
                          <a:latin typeface="Arial" panose="020B0604020202020204" pitchFamily="34" charset="0"/>
                          <a:cs typeface="Arial" panose="020B0604020202020204" pitchFamily="34" charset="0"/>
                        </a:rPr>
                        <a:t>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fontAlgn="ctr"/>
                      <a:r>
                        <a:rPr lang="en-GB" sz="1600" b="1" i="0" u="none" strike="noStrike" dirty="0">
                          <a:solidFill>
                            <a:schemeClr val="tx1"/>
                          </a:solidFill>
                          <a:effectLst/>
                          <a:latin typeface="Arial" panose="020B0604020202020204" pitchFamily="34" charset="0"/>
                          <a:cs typeface="Arial" panose="020B0604020202020204" pitchFamily="34" charset="0"/>
                        </a:rPr>
                        <a:t>Type of industry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fontAlgn="ctr"/>
                      <a:r>
                        <a:rPr lang="en-GB" sz="1600" b="1" i="0" u="none" strike="noStrike" dirty="0">
                          <a:solidFill>
                            <a:schemeClr val="tx1"/>
                          </a:solidFill>
                          <a:effectLst/>
                          <a:latin typeface="Arial" panose="020B0604020202020204" pitchFamily="34" charset="0"/>
                          <a:cs typeface="Arial" panose="020B0604020202020204" pitchFamily="34" charset="0"/>
                        </a:rPr>
                        <a:t>Listed heritage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fontAlgn="ctr"/>
                      <a:r>
                        <a:rPr lang="en-GB" sz="1600" b="1" i="0" u="none" strike="noStrike" dirty="0">
                          <a:solidFill>
                            <a:schemeClr val="tx1"/>
                          </a:solidFill>
                          <a:effectLst/>
                          <a:latin typeface="Arial" panose="020B0604020202020204" pitchFamily="34" charset="0"/>
                          <a:cs typeface="Arial" panose="020B0604020202020204" pitchFamily="34" charset="0"/>
                        </a:rPr>
                        <a:t>Completion dates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tc>
                  <a:txBody>
                    <a:bodyPr/>
                    <a:lstStyle/>
                    <a:p>
                      <a:pPr algn="ctr" fontAlgn="ctr"/>
                      <a:r>
                        <a:rPr lang="en-GB" sz="1600" b="1" i="0" u="none" strike="noStrike" dirty="0">
                          <a:solidFill>
                            <a:schemeClr val="tx1"/>
                          </a:solidFill>
                          <a:effectLst/>
                          <a:latin typeface="Arial" panose="020B0604020202020204" pitchFamily="34" charset="0"/>
                          <a:cs typeface="Arial" panose="020B0604020202020204" pitchFamily="34" charset="0"/>
                        </a:rPr>
                        <a:t>Real estate sectors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A017">
                        <a:alpha val="50196"/>
                      </a:srgbClr>
                    </a:solidFill>
                  </a:tcPr>
                </a:tc>
                <a:extLst>
                  <a:ext uri="{0D108BD9-81ED-4DB2-BD59-A6C34878D82A}">
                    <a16:rowId xmlns:a16="http://schemas.microsoft.com/office/drawing/2014/main" val="38263551"/>
                  </a:ext>
                </a:extLst>
              </a:tr>
              <a:tr h="370840">
                <a:tc>
                  <a:txBody>
                    <a:bodyPr/>
                    <a:lstStyle/>
                    <a:p>
                      <a:pPr marL="0" algn="ctr" defTabSz="914400" rtl="0" eaLnBrk="1" fontAlgn="b" latinLnBrk="0" hangingPunct="1"/>
                      <a:r>
                        <a:rPr lang="en-US" sz="1600" kern="1200" dirty="0">
                          <a:solidFill>
                            <a:schemeClr val="tx1"/>
                          </a:solidFill>
                          <a:latin typeface="Arial" panose="020B0604020202020204" pitchFamily="34" charset="0"/>
                          <a:ea typeface="+mn-ea"/>
                          <a:cs typeface="Arial" panose="020B0604020202020204" pitchFamily="34" charset="0"/>
                        </a:rPr>
                        <a:t>Central Docks &amp; Clarence Docks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Peel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Liverpool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GB" sz="1600" b="1" kern="1200" dirty="0">
                          <a:solidFill>
                            <a:schemeClr val="tx1"/>
                          </a:solidFill>
                          <a:latin typeface="Arial" panose="020B0604020202020204" pitchFamily="34" charset="0"/>
                          <a:ea typeface="+mn-ea"/>
                          <a:cs typeface="Arial" panose="020B060402020202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6 800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Shipping, Warehousing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Grade II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a:solidFill>
                            <a:schemeClr val="tx1"/>
                          </a:solidFill>
                          <a:effectLst/>
                          <a:latin typeface="Arial" panose="020B0604020202020204" pitchFamily="34" charset="0"/>
                          <a:cs typeface="Arial" panose="020B0604020202020204" pitchFamily="34" charset="0"/>
                        </a:rPr>
                        <a:t>2034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residential, commercial, leisure, and retail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237489"/>
                  </a:ext>
                </a:extLst>
              </a:tr>
              <a:tr h="370840">
                <a:tc>
                  <a:txBody>
                    <a:bodyPr/>
                    <a:lstStyle/>
                    <a:p>
                      <a:pPr marL="0" algn="ctr" defTabSz="914400" rtl="0" eaLnBrk="1" fontAlgn="b" latinLnBrk="0" hangingPunct="1"/>
                      <a:r>
                        <a:rPr lang="en-US" sz="1600" kern="1200" dirty="0">
                          <a:solidFill>
                            <a:schemeClr val="tx1"/>
                          </a:solidFill>
                          <a:latin typeface="Arial" panose="020B0604020202020204" pitchFamily="34" charset="0"/>
                          <a:ea typeface="+mn-ea"/>
                          <a:cs typeface="Arial" panose="020B0604020202020204" pitchFamily="34" charset="0"/>
                        </a:rPr>
                        <a:t>Silvertown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Lendlease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London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GB" sz="1600" b="1" kern="1200" dirty="0">
                          <a:solidFill>
                            <a:schemeClr val="tx1"/>
                          </a:solidFill>
                          <a:latin typeface="Arial" panose="020B0604020202020204" pitchFamily="34" charset="0"/>
                          <a:ea typeface="+mn-ea"/>
                          <a:cs typeface="Arial" panose="020B060402020202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6 500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Shipping, Warehousing and others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Grade II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2032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residential, commercial, and cultural sectors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28328"/>
                  </a:ext>
                </a:extLst>
              </a:tr>
              <a:tr h="370840">
                <a:tc>
                  <a:txBody>
                    <a:bodyPr/>
                    <a:lstStyle/>
                    <a:p>
                      <a:pPr marL="0" algn="ctr" defTabSz="914400" rtl="0" eaLnBrk="1" fontAlgn="b" latinLnBrk="0" hangingPunct="1"/>
                      <a:r>
                        <a:rPr lang="en-GB" sz="1600" kern="1200" dirty="0">
                          <a:solidFill>
                            <a:schemeClr val="tx1"/>
                          </a:solidFill>
                          <a:latin typeface="Arial" panose="020B0604020202020204" pitchFamily="34" charset="0"/>
                          <a:ea typeface="+mn-ea"/>
                          <a:cs typeface="Arial" panose="020B0604020202020204" pitchFamily="34" charset="0"/>
                        </a:rPr>
                        <a:t>Heap Mills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a:solidFill>
                            <a:schemeClr val="tx1"/>
                          </a:solidFill>
                          <a:effectLst/>
                          <a:latin typeface="Arial" panose="020B0604020202020204" pitchFamily="34" charset="0"/>
                          <a:cs typeface="Arial" panose="020B0604020202020204" pitchFamily="34" charset="0"/>
                        </a:rPr>
                        <a:t>Legacie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Liverpool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GB" sz="1600" b="1" kern="1200" dirty="0">
                          <a:solidFill>
                            <a:schemeClr val="tx1"/>
                          </a:solidFill>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620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Food Manufacturing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Grade II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2025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residential, leisure, and commercial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124840"/>
                  </a:ext>
                </a:extLst>
              </a:tr>
              <a:tr h="370840">
                <a:tc>
                  <a:txBody>
                    <a:bodyPr/>
                    <a:lstStyle/>
                    <a:p>
                      <a:pPr marL="0" algn="ctr" defTabSz="914400" rtl="0" eaLnBrk="1" fontAlgn="b" latinLnBrk="0" hangingPunct="1"/>
                      <a:r>
                        <a:rPr lang="en-GB" sz="1600" kern="1200" dirty="0">
                          <a:solidFill>
                            <a:schemeClr val="tx1"/>
                          </a:solidFill>
                          <a:latin typeface="Arial" panose="020B0604020202020204" pitchFamily="34" charset="0"/>
                          <a:ea typeface="+mn-ea"/>
                          <a:cs typeface="Arial" panose="020B0604020202020204" pitchFamily="34" charset="0"/>
                        </a:rPr>
                        <a:t>The Ram Quarte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Greenland Group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London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GB" sz="1600" b="1" kern="1200" dirty="0">
                          <a:solidFill>
                            <a:schemeClr val="tx1"/>
                          </a:solidFill>
                          <a:latin typeface="Arial" panose="020B0604020202020204" pitchFamily="34" charset="0"/>
                          <a:ea typeface="+mn-ea"/>
                          <a:cs typeface="Arial" panose="020B0604020202020204" pitchFamily="34" charset="0"/>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713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Brewery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Grade II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2027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residential, retail, leisure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712380"/>
                  </a:ext>
                </a:extLst>
              </a:tr>
            </a:tbl>
          </a:graphicData>
        </a:graphic>
      </p:graphicFrame>
    </p:spTree>
    <p:extLst>
      <p:ext uri="{BB962C8B-B14F-4D97-AF65-F5344CB8AC3E}">
        <p14:creationId xmlns:p14="http://schemas.microsoft.com/office/powerpoint/2010/main" val="202424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E16C3-846B-B9CC-42F7-4BAF1119324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E5EAAA-7CF6-9E8B-6B0F-E45E727FD50B}"/>
              </a:ext>
            </a:extLst>
          </p:cNvPr>
          <p:cNvSpPr/>
          <p:nvPr/>
        </p:nvSpPr>
        <p:spPr>
          <a:xfrm>
            <a:off x="389850" y="5710868"/>
            <a:ext cx="1184950" cy="480901"/>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2455B67-6C2D-08F0-54D6-ACE8E6B4CE1F}"/>
              </a:ext>
            </a:extLst>
          </p:cNvPr>
          <p:cNvSpPr/>
          <p:nvPr/>
        </p:nvSpPr>
        <p:spPr>
          <a:xfrm>
            <a:off x="389850" y="4437122"/>
            <a:ext cx="1184950" cy="480901"/>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88F4695-3645-7013-CDC7-F8CC80E440C4}"/>
              </a:ext>
            </a:extLst>
          </p:cNvPr>
          <p:cNvSpPr/>
          <p:nvPr/>
        </p:nvSpPr>
        <p:spPr>
          <a:xfrm>
            <a:off x="389850" y="2132494"/>
            <a:ext cx="1314706" cy="480901"/>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8353DD72-3B58-C555-5025-F289278F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89374E22-701D-E442-0ECC-D84CB23C1231}"/>
              </a:ext>
            </a:extLst>
          </p:cNvPr>
          <p:cNvSpPr txBox="1"/>
          <p:nvPr/>
        </p:nvSpPr>
        <p:spPr>
          <a:xfrm>
            <a:off x="1295182" y="445363"/>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Professional route:</a:t>
            </a:r>
          </a:p>
        </p:txBody>
      </p:sp>
      <p:sp>
        <p:nvSpPr>
          <p:cNvPr id="12" name="TextBox 11">
            <a:extLst>
              <a:ext uri="{FF2B5EF4-FFF2-40B4-BE49-F238E27FC236}">
                <a16:creationId xmlns:a16="http://schemas.microsoft.com/office/drawing/2014/main" id="{F6359289-6124-E771-5DA2-31B62E356C04}"/>
              </a:ext>
            </a:extLst>
          </p:cNvPr>
          <p:cNvSpPr txBox="1"/>
          <p:nvPr/>
        </p:nvSpPr>
        <p:spPr>
          <a:xfrm>
            <a:off x="389850" y="2193012"/>
            <a:ext cx="1748409"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Academia</a:t>
            </a:r>
            <a:endParaRPr lang="en-GB"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6DA3B0F-7492-A2FF-DF56-4757BE833FBF}"/>
              </a:ext>
            </a:extLst>
          </p:cNvPr>
          <p:cNvSpPr txBox="1"/>
          <p:nvPr/>
        </p:nvSpPr>
        <p:spPr>
          <a:xfrm>
            <a:off x="389851" y="4487900"/>
            <a:ext cx="1748409"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Industry</a:t>
            </a:r>
            <a:endParaRPr lang="en-GB" sz="2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5CD2AC4-C0B7-2610-A165-CFEA8172AAF2}"/>
              </a:ext>
            </a:extLst>
          </p:cNvPr>
          <p:cNvSpPr txBox="1"/>
          <p:nvPr/>
        </p:nvSpPr>
        <p:spPr>
          <a:xfrm>
            <a:off x="389851" y="5751264"/>
            <a:ext cx="1748409"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Year</a:t>
            </a:r>
            <a:endParaRPr lang="en-GB" sz="2000" dirty="0">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77BA7699-FEFC-6F75-9CC2-637B8511D4EF}"/>
              </a:ext>
            </a:extLst>
          </p:cNvPr>
          <p:cNvCxnSpPr>
            <a:cxnSpLocks/>
          </p:cNvCxnSpPr>
          <p:nvPr/>
        </p:nvCxnSpPr>
        <p:spPr>
          <a:xfrm>
            <a:off x="1787915" y="5940435"/>
            <a:ext cx="9509266" cy="0"/>
          </a:xfrm>
          <a:prstGeom prst="straightConnector1">
            <a:avLst/>
          </a:prstGeom>
          <a:ln w="57150">
            <a:solidFill>
              <a:schemeClr val="tx1"/>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6E991DA-34D8-8845-6755-FBD5FF8E49A0}"/>
              </a:ext>
            </a:extLst>
          </p:cNvPr>
          <p:cNvSpPr txBox="1"/>
          <p:nvPr/>
        </p:nvSpPr>
        <p:spPr>
          <a:xfrm>
            <a:off x="1634817" y="6098725"/>
            <a:ext cx="79974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2005</a:t>
            </a:r>
          </a:p>
          <a:p>
            <a:endParaRPr lang="en-GB" sz="1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26E563A-551E-EA9F-727B-05F9ADA0F2E9}"/>
              </a:ext>
            </a:extLst>
          </p:cNvPr>
          <p:cNvSpPr txBox="1"/>
          <p:nvPr/>
        </p:nvSpPr>
        <p:spPr>
          <a:xfrm>
            <a:off x="10027325" y="6089818"/>
            <a:ext cx="79974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2025</a:t>
            </a:r>
          </a:p>
          <a:p>
            <a:endParaRPr lang="en-GB" sz="1600" b="1" dirty="0">
              <a:latin typeface="Arial" panose="020B0604020202020204" pitchFamily="34" charset="0"/>
              <a:cs typeface="Arial" panose="020B0604020202020204" pitchFamily="34" charset="0"/>
            </a:endParaRPr>
          </a:p>
        </p:txBody>
      </p:sp>
      <p:pic>
        <p:nvPicPr>
          <p:cNvPr id="40" name="Picture 4" descr="Picture background">
            <a:extLst>
              <a:ext uri="{FF2B5EF4-FFF2-40B4-BE49-F238E27FC236}">
                <a16:creationId xmlns:a16="http://schemas.microsoft.com/office/drawing/2014/main" id="{505D87C9-1D7B-6BAF-5CD5-FA89C7C76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136" y="1462850"/>
            <a:ext cx="1845016" cy="6628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icture background">
            <a:extLst>
              <a:ext uri="{FF2B5EF4-FFF2-40B4-BE49-F238E27FC236}">
                <a16:creationId xmlns:a16="http://schemas.microsoft.com/office/drawing/2014/main" id="{BFB4EBD4-448F-EA4C-9194-9BEB93431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776" y="1563137"/>
            <a:ext cx="1845017" cy="5722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background">
            <a:extLst>
              <a:ext uri="{FF2B5EF4-FFF2-40B4-BE49-F238E27FC236}">
                <a16:creationId xmlns:a16="http://schemas.microsoft.com/office/drawing/2014/main" id="{1B81B378-25FE-CE67-CB88-1077541D9B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17" t="19543" r="11787" b="24520"/>
          <a:stretch/>
        </p:blipFill>
        <p:spPr bwMode="auto">
          <a:xfrm>
            <a:off x="9746313" y="1488164"/>
            <a:ext cx="2259725" cy="6598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Picture background">
            <a:extLst>
              <a:ext uri="{FF2B5EF4-FFF2-40B4-BE49-F238E27FC236}">
                <a16:creationId xmlns:a16="http://schemas.microsoft.com/office/drawing/2014/main" id="{8BAA028F-AD48-0F56-E018-A04E9F0054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586" y="2451011"/>
            <a:ext cx="938925" cy="93438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D47EB025-3F69-5013-642A-838DEC4ACA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35" t="26691" r="12402" b="28801"/>
          <a:stretch/>
        </p:blipFill>
        <p:spPr bwMode="auto">
          <a:xfrm>
            <a:off x="4680478" y="3845754"/>
            <a:ext cx="1415924" cy="8318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F16AFD95-207E-12AC-5310-F753698F44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457" t="24071" r="23671" b="30548"/>
          <a:stretch/>
        </p:blipFill>
        <p:spPr bwMode="auto">
          <a:xfrm>
            <a:off x="6519041" y="4908544"/>
            <a:ext cx="1251212" cy="67455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Picture background">
            <a:extLst>
              <a:ext uri="{FF2B5EF4-FFF2-40B4-BE49-F238E27FC236}">
                <a16:creationId xmlns:a16="http://schemas.microsoft.com/office/drawing/2014/main" id="{ACBD64AB-83F0-1D3F-9631-722ECBAA9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1369" y="3818252"/>
            <a:ext cx="1760060" cy="88003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AF3F0C05-D9F4-BF3B-CEFE-CFD2DC597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3072" y="5006389"/>
            <a:ext cx="1061442" cy="4739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F7B82E92-4878-D141-D90C-755103E28E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8511" y="3695242"/>
            <a:ext cx="2271576" cy="4484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9ED5E476-EF72-48F1-43DE-E31617D994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52622" y="4215858"/>
            <a:ext cx="1917127" cy="40040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34B0ABB6-D823-5D1F-5EB4-C3265754CBA8}"/>
              </a:ext>
            </a:extLst>
          </p:cNvPr>
          <p:cNvSpPr txBox="1"/>
          <p:nvPr/>
        </p:nvSpPr>
        <p:spPr>
          <a:xfrm>
            <a:off x="7929198" y="6089818"/>
            <a:ext cx="79974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2020</a:t>
            </a:r>
          </a:p>
          <a:p>
            <a:endParaRPr lang="en-GB" sz="16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20719977-B994-6CF3-4E3A-C84D5FDCA50B}"/>
              </a:ext>
            </a:extLst>
          </p:cNvPr>
          <p:cNvSpPr txBox="1"/>
          <p:nvPr/>
        </p:nvSpPr>
        <p:spPr>
          <a:xfrm>
            <a:off x="5831071" y="6095597"/>
            <a:ext cx="79974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2015</a:t>
            </a:r>
          </a:p>
          <a:p>
            <a:endParaRPr lang="en-GB" sz="1600" b="1"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A34BD19-A3C2-EDDF-616C-2D0D651CD692}"/>
              </a:ext>
            </a:extLst>
          </p:cNvPr>
          <p:cNvSpPr txBox="1"/>
          <p:nvPr/>
        </p:nvSpPr>
        <p:spPr>
          <a:xfrm>
            <a:off x="3732944" y="6089818"/>
            <a:ext cx="79974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2010</a:t>
            </a:r>
          </a:p>
          <a:p>
            <a:endParaRPr lang="en-GB" sz="1600" b="1" dirty="0">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2183967C-ABDB-1BCF-C5C1-4154EF3CBC06}"/>
              </a:ext>
            </a:extLst>
          </p:cNvPr>
          <p:cNvCxnSpPr>
            <a:cxnSpLocks/>
          </p:cNvCxnSpPr>
          <p:nvPr/>
        </p:nvCxnSpPr>
        <p:spPr>
          <a:xfrm>
            <a:off x="2467076" y="2369380"/>
            <a:ext cx="2260319" cy="0"/>
          </a:xfrm>
          <a:prstGeom prst="straightConnector1">
            <a:avLst/>
          </a:prstGeom>
          <a:ln w="3810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3D4F31A0-FD79-2448-292F-BF9966F777BF}"/>
              </a:ext>
            </a:extLst>
          </p:cNvPr>
          <p:cNvCxnSpPr>
            <a:cxnSpLocks/>
          </p:cNvCxnSpPr>
          <p:nvPr/>
        </p:nvCxnSpPr>
        <p:spPr>
          <a:xfrm>
            <a:off x="9859110" y="2351338"/>
            <a:ext cx="1466788" cy="0"/>
          </a:xfrm>
          <a:prstGeom prst="straightConnector1">
            <a:avLst/>
          </a:prstGeom>
          <a:ln w="38100">
            <a:solidFill>
              <a:schemeClr val="tx1"/>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27" name="Straight Arrow Connector 1026">
            <a:extLst>
              <a:ext uri="{FF2B5EF4-FFF2-40B4-BE49-F238E27FC236}">
                <a16:creationId xmlns:a16="http://schemas.microsoft.com/office/drawing/2014/main" id="{B146E4B0-0FAE-BE4C-7E26-96AEAE1B0F2E}"/>
              </a:ext>
            </a:extLst>
          </p:cNvPr>
          <p:cNvCxnSpPr>
            <a:cxnSpLocks/>
          </p:cNvCxnSpPr>
          <p:nvPr/>
        </p:nvCxnSpPr>
        <p:spPr>
          <a:xfrm>
            <a:off x="4357013" y="4793058"/>
            <a:ext cx="2260319"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58" name="Straight Arrow Connector 1057">
            <a:extLst>
              <a:ext uri="{FF2B5EF4-FFF2-40B4-BE49-F238E27FC236}">
                <a16:creationId xmlns:a16="http://schemas.microsoft.com/office/drawing/2014/main" id="{40D73B1A-E21B-F835-CB23-B1C5BA4849C2}"/>
              </a:ext>
            </a:extLst>
          </p:cNvPr>
          <p:cNvCxnSpPr>
            <a:cxnSpLocks/>
          </p:cNvCxnSpPr>
          <p:nvPr/>
        </p:nvCxnSpPr>
        <p:spPr>
          <a:xfrm>
            <a:off x="6620519" y="4793058"/>
            <a:ext cx="939309"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60" name="Straight Arrow Connector 1059">
            <a:extLst>
              <a:ext uri="{FF2B5EF4-FFF2-40B4-BE49-F238E27FC236}">
                <a16:creationId xmlns:a16="http://schemas.microsoft.com/office/drawing/2014/main" id="{F4BC9421-CD5F-08E9-FDF3-090205167773}"/>
              </a:ext>
            </a:extLst>
          </p:cNvPr>
          <p:cNvCxnSpPr>
            <a:cxnSpLocks/>
          </p:cNvCxnSpPr>
          <p:nvPr/>
        </p:nvCxnSpPr>
        <p:spPr>
          <a:xfrm>
            <a:off x="7168588" y="2351338"/>
            <a:ext cx="430203" cy="0"/>
          </a:xfrm>
          <a:prstGeom prst="straightConnector1">
            <a:avLst/>
          </a:prstGeom>
          <a:ln w="3810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62" name="Straight Arrow Connector 1061">
            <a:extLst>
              <a:ext uri="{FF2B5EF4-FFF2-40B4-BE49-F238E27FC236}">
                <a16:creationId xmlns:a16="http://schemas.microsoft.com/office/drawing/2014/main" id="{50B90A56-82EB-819E-1BA9-09814DE9EA87}"/>
              </a:ext>
            </a:extLst>
          </p:cNvPr>
          <p:cNvCxnSpPr>
            <a:cxnSpLocks/>
          </p:cNvCxnSpPr>
          <p:nvPr/>
        </p:nvCxnSpPr>
        <p:spPr>
          <a:xfrm>
            <a:off x="7559828" y="4793058"/>
            <a:ext cx="1216192"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65" name="Straight Arrow Connector 1064">
            <a:extLst>
              <a:ext uri="{FF2B5EF4-FFF2-40B4-BE49-F238E27FC236}">
                <a16:creationId xmlns:a16="http://schemas.microsoft.com/office/drawing/2014/main" id="{7FFFCB3C-D932-6B30-3E04-9EB5C2289198}"/>
              </a:ext>
            </a:extLst>
          </p:cNvPr>
          <p:cNvCxnSpPr>
            <a:cxnSpLocks/>
          </p:cNvCxnSpPr>
          <p:nvPr/>
        </p:nvCxnSpPr>
        <p:spPr>
          <a:xfrm>
            <a:off x="8769075" y="4793058"/>
            <a:ext cx="429436"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68" name="Straight Arrow Connector 1067">
            <a:extLst>
              <a:ext uri="{FF2B5EF4-FFF2-40B4-BE49-F238E27FC236}">
                <a16:creationId xmlns:a16="http://schemas.microsoft.com/office/drawing/2014/main" id="{44C705CC-45E2-380C-9E3A-D23EDCB6145D}"/>
              </a:ext>
            </a:extLst>
          </p:cNvPr>
          <p:cNvCxnSpPr>
            <a:cxnSpLocks/>
          </p:cNvCxnSpPr>
          <p:nvPr/>
        </p:nvCxnSpPr>
        <p:spPr>
          <a:xfrm>
            <a:off x="9198511" y="4793058"/>
            <a:ext cx="660599"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26" name="Straight Arrow Connector 1025">
            <a:extLst>
              <a:ext uri="{FF2B5EF4-FFF2-40B4-BE49-F238E27FC236}">
                <a16:creationId xmlns:a16="http://schemas.microsoft.com/office/drawing/2014/main" id="{773AD136-F72F-DDED-A0E3-9ED24260BD04}"/>
              </a:ext>
            </a:extLst>
          </p:cNvPr>
          <p:cNvCxnSpPr>
            <a:cxnSpLocks/>
          </p:cNvCxnSpPr>
          <p:nvPr/>
        </p:nvCxnSpPr>
        <p:spPr>
          <a:xfrm>
            <a:off x="7598791" y="2351338"/>
            <a:ext cx="2260319" cy="0"/>
          </a:xfrm>
          <a:prstGeom prst="straightConnector1">
            <a:avLst/>
          </a:prstGeom>
          <a:ln w="38100">
            <a:solidFill>
              <a:srgbClr val="D4A01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070" name="TextBox 1069">
            <a:extLst>
              <a:ext uri="{FF2B5EF4-FFF2-40B4-BE49-F238E27FC236}">
                <a16:creationId xmlns:a16="http://schemas.microsoft.com/office/drawing/2014/main" id="{EB7DC3B6-B57F-281E-7560-6471E14B98AB}"/>
              </a:ext>
            </a:extLst>
          </p:cNvPr>
          <p:cNvSpPr txBox="1"/>
          <p:nvPr/>
        </p:nvSpPr>
        <p:spPr>
          <a:xfrm>
            <a:off x="9101429" y="4071425"/>
            <a:ext cx="2465740" cy="707886"/>
          </a:xfrm>
          <a:prstGeom prst="rect">
            <a:avLst/>
          </a:prstGeom>
          <a:noFill/>
        </p:spPr>
        <p:txBody>
          <a:bodyPr wrap="none" rtlCol="0">
            <a:spAutoFit/>
          </a:bodyPr>
          <a:lstStyle/>
          <a:p>
            <a:r>
              <a:rPr lang="en-US" sz="4000" dirty="0">
                <a:solidFill>
                  <a:srgbClr val="727372"/>
                </a:solidFill>
              </a:rPr>
              <a:t>(                   )</a:t>
            </a:r>
            <a:endParaRPr lang="en-GB" sz="4000" dirty="0">
              <a:solidFill>
                <a:srgbClr val="727372"/>
              </a:solidFill>
            </a:endParaRPr>
          </a:p>
        </p:txBody>
      </p:sp>
      <p:cxnSp>
        <p:nvCxnSpPr>
          <p:cNvPr id="2" name="Straight Arrow Connector 1">
            <a:extLst>
              <a:ext uri="{FF2B5EF4-FFF2-40B4-BE49-F238E27FC236}">
                <a16:creationId xmlns:a16="http://schemas.microsoft.com/office/drawing/2014/main" id="{1FFBFC00-1A51-C91B-E226-81DD554B8DF1}"/>
              </a:ext>
            </a:extLst>
          </p:cNvPr>
          <p:cNvCxnSpPr>
            <a:cxnSpLocks/>
          </p:cNvCxnSpPr>
          <p:nvPr/>
        </p:nvCxnSpPr>
        <p:spPr>
          <a:xfrm flipV="1">
            <a:off x="1787915" y="5940435"/>
            <a:ext cx="2098285" cy="7132"/>
          </a:xfrm>
          <a:prstGeom prst="straightConnector1">
            <a:avLst/>
          </a:prstGeom>
          <a:ln w="5715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F1B7569-1CA6-B14B-DFE2-EA7207F13A2B}"/>
              </a:ext>
            </a:extLst>
          </p:cNvPr>
          <p:cNvCxnSpPr>
            <a:cxnSpLocks/>
          </p:cNvCxnSpPr>
          <p:nvPr/>
        </p:nvCxnSpPr>
        <p:spPr>
          <a:xfrm flipV="1">
            <a:off x="3886200" y="5946012"/>
            <a:ext cx="2098285" cy="7132"/>
          </a:xfrm>
          <a:prstGeom prst="straightConnector1">
            <a:avLst/>
          </a:prstGeom>
          <a:ln w="5715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B08A510-3006-926D-34E1-D16C09EBA96E}"/>
              </a:ext>
            </a:extLst>
          </p:cNvPr>
          <p:cNvCxnSpPr>
            <a:cxnSpLocks/>
          </p:cNvCxnSpPr>
          <p:nvPr/>
        </p:nvCxnSpPr>
        <p:spPr>
          <a:xfrm flipV="1">
            <a:off x="5984485" y="5934280"/>
            <a:ext cx="2098285" cy="7132"/>
          </a:xfrm>
          <a:prstGeom prst="straightConnector1">
            <a:avLst/>
          </a:prstGeom>
          <a:ln w="5715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E87344C-13C6-5651-9280-4710E3564E62}"/>
              </a:ext>
            </a:extLst>
          </p:cNvPr>
          <p:cNvCxnSpPr>
            <a:cxnSpLocks/>
          </p:cNvCxnSpPr>
          <p:nvPr/>
        </p:nvCxnSpPr>
        <p:spPr>
          <a:xfrm flipV="1">
            <a:off x="8087251" y="5932329"/>
            <a:ext cx="2098285" cy="7132"/>
          </a:xfrm>
          <a:prstGeom prst="straightConnector1">
            <a:avLst/>
          </a:prstGeom>
          <a:ln w="57150">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04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D58F6-7AE7-0BFD-0AC1-DE804E6D72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45EB5F-A63F-6BF4-CBBD-DD07507B58E0}"/>
              </a:ext>
            </a:extLst>
          </p:cNvPr>
          <p:cNvSpPr/>
          <p:nvPr/>
        </p:nvSpPr>
        <p:spPr>
          <a:xfrm>
            <a:off x="1312817" y="1830666"/>
            <a:ext cx="10879183" cy="1954950"/>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8455736E-1470-45C9-EE5D-BB19E5655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95CEEF43-B281-85AF-2922-F60C9386B192}"/>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Research question:</a:t>
            </a:r>
          </a:p>
        </p:txBody>
      </p:sp>
      <p:sp>
        <p:nvSpPr>
          <p:cNvPr id="3" name="TextBox 2">
            <a:extLst>
              <a:ext uri="{FF2B5EF4-FFF2-40B4-BE49-F238E27FC236}">
                <a16:creationId xmlns:a16="http://schemas.microsoft.com/office/drawing/2014/main" id="{4F28B738-7977-BDE8-DF84-D3EF9CF2010A}"/>
              </a:ext>
            </a:extLst>
          </p:cNvPr>
          <p:cNvSpPr txBox="1"/>
          <p:nvPr/>
        </p:nvSpPr>
        <p:spPr>
          <a:xfrm>
            <a:off x="1380745" y="1830666"/>
            <a:ext cx="8860535" cy="1881990"/>
          </a:xfrm>
          <a:prstGeom prst="rect">
            <a:avLst/>
          </a:prstGeom>
          <a:noFill/>
        </p:spPr>
        <p:txBody>
          <a:bodyPr wrap="square">
            <a:spAutoFit/>
          </a:bodyPr>
          <a:lstStyle/>
          <a:p>
            <a:pPr>
              <a:lnSpc>
                <a:spcPct val="150000"/>
              </a:lnSpc>
            </a:pPr>
            <a:r>
              <a:rPr lang="en-US" sz="2000" dirty="0">
                <a:latin typeface="Arial" panose="020B0604020202020204" pitchFamily="34" charset="0"/>
                <a:cs typeface="Arial" panose="020B0604020202020204" pitchFamily="34" charset="0"/>
              </a:rPr>
              <a:t>How do negotiation dynamics between public and private actors in the regeneration of historic industrial brownfield sites vary across different real estate markets, with a focus on the negotiation actor-level categories of Trust, Risk, Interest, and Power?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714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A7B2F-1110-6080-A8DB-95DF9BB10F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8C1A5C-E8B3-051B-1D57-4A6AC7A75B48}"/>
              </a:ext>
            </a:extLst>
          </p:cNvPr>
          <p:cNvSpPr/>
          <p:nvPr/>
        </p:nvSpPr>
        <p:spPr>
          <a:xfrm>
            <a:off x="6171414" y="3493931"/>
            <a:ext cx="5725213" cy="1070468"/>
          </a:xfrm>
          <a:prstGeom prst="rect">
            <a:avLst/>
          </a:prstGeom>
          <a:solidFill>
            <a:srgbClr val="D4A01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bird with wings&#10;&#10;AI-generated content may be incorrect.">
            <a:extLst>
              <a:ext uri="{FF2B5EF4-FFF2-40B4-BE49-F238E27FC236}">
                <a16:creationId xmlns:a16="http://schemas.microsoft.com/office/drawing/2014/main" id="{DB8A5EBF-B092-B5D3-3C0B-62BEAC512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3" name="TextBox 12">
            <a:extLst>
              <a:ext uri="{FF2B5EF4-FFF2-40B4-BE49-F238E27FC236}">
                <a16:creationId xmlns:a16="http://schemas.microsoft.com/office/drawing/2014/main" id="{5818A2BE-B6D8-8A29-D51C-9AC3AE52B37F}"/>
              </a:ext>
            </a:extLst>
          </p:cNvPr>
          <p:cNvSpPr txBox="1"/>
          <p:nvPr/>
        </p:nvSpPr>
        <p:spPr>
          <a:xfrm>
            <a:off x="1312817" y="449922"/>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Regeneration of Historic Industrial Brownfields</a:t>
            </a:r>
          </a:p>
        </p:txBody>
      </p:sp>
      <p:sp>
        <p:nvSpPr>
          <p:cNvPr id="3" name="TextBox 2">
            <a:extLst>
              <a:ext uri="{FF2B5EF4-FFF2-40B4-BE49-F238E27FC236}">
                <a16:creationId xmlns:a16="http://schemas.microsoft.com/office/drawing/2014/main" id="{96145B1C-E6A0-3DF7-B5A0-B57C5EE1BB53}"/>
              </a:ext>
            </a:extLst>
          </p:cNvPr>
          <p:cNvSpPr txBox="1"/>
          <p:nvPr/>
        </p:nvSpPr>
        <p:spPr>
          <a:xfrm>
            <a:off x="6171414" y="3429000"/>
            <a:ext cx="5725213" cy="1200329"/>
          </a:xfrm>
          <a:prstGeom prst="rect">
            <a:avLst/>
          </a:prstGeom>
          <a:noFill/>
        </p:spPr>
        <p:txBody>
          <a:bodyPr wrap="square">
            <a:spAutoFit/>
          </a:bodyPr>
          <a:lstStyle/>
          <a:p>
            <a:r>
              <a:rPr lang="en-GB" sz="1800" kern="100" dirty="0">
                <a:latin typeface="Arial" panose="020B0604020202020204" pitchFamily="34" charset="0"/>
                <a:cs typeface="Arial" panose="020B0604020202020204" pitchFamily="34" charset="0"/>
              </a:rPr>
              <a:t>- disused for original purposes tangible remains of past industrial activities, that might be under protection due to their cultural and historic value and that have the potential to be repurposed to new functions </a:t>
            </a:r>
            <a:endParaRPr lang="en-GB" dirty="0"/>
          </a:p>
        </p:txBody>
      </p:sp>
      <p:pic>
        <p:nvPicPr>
          <p:cNvPr id="7" name="Picture 6">
            <a:extLst>
              <a:ext uri="{FF2B5EF4-FFF2-40B4-BE49-F238E27FC236}">
                <a16:creationId xmlns:a16="http://schemas.microsoft.com/office/drawing/2014/main" id="{550DAF7D-C296-2846-552C-D3F79ECC9879}"/>
              </a:ext>
            </a:extLst>
          </p:cNvPr>
          <p:cNvPicPr>
            <a:picLocks noChangeAspect="1"/>
          </p:cNvPicPr>
          <p:nvPr/>
        </p:nvPicPr>
        <p:blipFill>
          <a:blip r:embed="rId3"/>
          <a:srcRect l="15170" t="2845" r="16273"/>
          <a:stretch/>
        </p:blipFill>
        <p:spPr>
          <a:xfrm>
            <a:off x="1237402" y="1089690"/>
            <a:ext cx="4783186" cy="5064222"/>
          </a:xfrm>
          <a:prstGeom prst="rect">
            <a:avLst/>
          </a:prstGeom>
        </p:spPr>
      </p:pic>
    </p:spTree>
    <p:extLst>
      <p:ext uri="{BB962C8B-B14F-4D97-AF65-F5344CB8AC3E}">
        <p14:creationId xmlns:p14="http://schemas.microsoft.com/office/powerpoint/2010/main" val="216248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180D-7DBE-E2EA-9ED2-D14F5239B9D9}"/>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482C1B5D-9C6E-5A66-6FC2-A5AE6A829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17" name="TextBox 16">
            <a:extLst>
              <a:ext uri="{FF2B5EF4-FFF2-40B4-BE49-F238E27FC236}">
                <a16:creationId xmlns:a16="http://schemas.microsoft.com/office/drawing/2014/main" id="{5FC69146-0A30-C90C-9C68-A67796DC3490}"/>
              </a:ext>
            </a:extLst>
          </p:cNvPr>
          <p:cNvSpPr txBox="1"/>
          <p:nvPr/>
        </p:nvSpPr>
        <p:spPr>
          <a:xfrm>
            <a:off x="1295182" y="445363"/>
            <a:ext cx="10125674" cy="1275477"/>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Negotiation</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US" sz="2000" dirty="0"/>
              <a:t>dynamics between public and private sectors during Preapplication and Application stages are shaped by market buoyancy and expressed through four key categories: Trust, Risk, Interest, and Power (TRIP)</a:t>
            </a:r>
            <a:endParaRPr lang="en-GB" sz="2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ECB10879-C2C6-BB76-36F2-4A274545C26F}"/>
              </a:ext>
            </a:extLst>
          </p:cNvPr>
          <p:cNvSpPr/>
          <p:nvPr/>
        </p:nvSpPr>
        <p:spPr>
          <a:xfrm>
            <a:off x="4894800" y="3021720"/>
            <a:ext cx="1966532" cy="914400"/>
          </a:xfrm>
          <a:prstGeom prst="ellipse">
            <a:avLst/>
          </a:prstGeom>
          <a:solidFill>
            <a:schemeClr val="bg1"/>
          </a:solidFill>
          <a:ln>
            <a:solidFill>
              <a:srgbClr val="D4A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C7E01B11-9B89-9876-2F87-63581D039DBF}"/>
              </a:ext>
            </a:extLst>
          </p:cNvPr>
          <p:cNvSpPr txBox="1"/>
          <p:nvPr/>
        </p:nvSpPr>
        <p:spPr>
          <a:xfrm>
            <a:off x="2992799" y="3124977"/>
            <a:ext cx="1082423" cy="707886"/>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Public Sector</a:t>
            </a:r>
          </a:p>
        </p:txBody>
      </p:sp>
      <p:sp>
        <p:nvSpPr>
          <p:cNvPr id="25" name="TextBox 24">
            <a:extLst>
              <a:ext uri="{FF2B5EF4-FFF2-40B4-BE49-F238E27FC236}">
                <a16:creationId xmlns:a16="http://schemas.microsoft.com/office/drawing/2014/main" id="{C8FE987F-6FF6-3539-3F6E-FE649621F784}"/>
              </a:ext>
            </a:extLst>
          </p:cNvPr>
          <p:cNvSpPr txBox="1"/>
          <p:nvPr/>
        </p:nvSpPr>
        <p:spPr>
          <a:xfrm>
            <a:off x="7682290" y="3179993"/>
            <a:ext cx="1082423" cy="707886"/>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Private Sector</a:t>
            </a:r>
          </a:p>
        </p:txBody>
      </p:sp>
      <p:sp>
        <p:nvSpPr>
          <p:cNvPr id="26" name="TextBox 25">
            <a:extLst>
              <a:ext uri="{FF2B5EF4-FFF2-40B4-BE49-F238E27FC236}">
                <a16:creationId xmlns:a16="http://schemas.microsoft.com/office/drawing/2014/main" id="{F72A5ECE-D406-4450-5530-470BE17A44D6}"/>
              </a:ext>
            </a:extLst>
          </p:cNvPr>
          <p:cNvSpPr txBox="1"/>
          <p:nvPr/>
        </p:nvSpPr>
        <p:spPr>
          <a:xfrm>
            <a:off x="5112923" y="3304521"/>
            <a:ext cx="1748409"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Regeneration</a:t>
            </a:r>
          </a:p>
        </p:txBody>
      </p:sp>
      <p:sp>
        <p:nvSpPr>
          <p:cNvPr id="27" name="TextBox 26">
            <a:extLst>
              <a:ext uri="{FF2B5EF4-FFF2-40B4-BE49-F238E27FC236}">
                <a16:creationId xmlns:a16="http://schemas.microsoft.com/office/drawing/2014/main" id="{0C5F76A5-C8D7-8EDF-D6D3-5C414F132E14}"/>
              </a:ext>
            </a:extLst>
          </p:cNvPr>
          <p:cNvSpPr txBox="1"/>
          <p:nvPr/>
        </p:nvSpPr>
        <p:spPr>
          <a:xfrm>
            <a:off x="5221795" y="2572805"/>
            <a:ext cx="1748409"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Negotiations</a:t>
            </a:r>
          </a:p>
        </p:txBody>
      </p:sp>
      <p:sp>
        <p:nvSpPr>
          <p:cNvPr id="28" name="Freeform: Shape 27">
            <a:extLst>
              <a:ext uri="{FF2B5EF4-FFF2-40B4-BE49-F238E27FC236}">
                <a16:creationId xmlns:a16="http://schemas.microsoft.com/office/drawing/2014/main" id="{75CF6918-37C0-5D59-A515-63553A04C8FA}"/>
              </a:ext>
            </a:extLst>
          </p:cNvPr>
          <p:cNvSpPr/>
          <p:nvPr/>
        </p:nvSpPr>
        <p:spPr>
          <a:xfrm rot="10800000">
            <a:off x="3505103" y="3887881"/>
            <a:ext cx="4690872" cy="750430"/>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4A4F6BE-C889-BE3F-305C-66FF399DD0EB}"/>
              </a:ext>
            </a:extLst>
          </p:cNvPr>
          <p:cNvSpPr txBox="1"/>
          <p:nvPr/>
        </p:nvSpPr>
        <p:spPr>
          <a:xfrm rot="1665207">
            <a:off x="3860547" y="3940126"/>
            <a:ext cx="555097" cy="1631216"/>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T</a:t>
            </a:r>
          </a:p>
          <a:p>
            <a:r>
              <a:rPr lang="en-GB" sz="2000" dirty="0">
                <a:latin typeface="Arial" panose="020B0604020202020204" pitchFamily="34" charset="0"/>
                <a:cs typeface="Arial" panose="020B0604020202020204" pitchFamily="34" charset="0"/>
              </a:rPr>
              <a:t>r</a:t>
            </a:r>
          </a:p>
          <a:p>
            <a:r>
              <a:rPr lang="en-GB" sz="2000" dirty="0">
                <a:latin typeface="Arial" panose="020B0604020202020204" pitchFamily="34" charset="0"/>
                <a:cs typeface="Arial" panose="020B0604020202020204" pitchFamily="34" charset="0"/>
              </a:rPr>
              <a:t>u</a:t>
            </a:r>
          </a:p>
          <a:p>
            <a:r>
              <a:rPr lang="en-GB" sz="2000" dirty="0">
                <a:latin typeface="Arial" panose="020B0604020202020204" pitchFamily="34" charset="0"/>
                <a:cs typeface="Arial" panose="020B0604020202020204" pitchFamily="34" charset="0"/>
              </a:rPr>
              <a:t>s</a:t>
            </a:r>
          </a:p>
          <a:p>
            <a:r>
              <a:rPr lang="en-GB" sz="2000" dirty="0">
                <a:latin typeface="Arial" panose="020B0604020202020204" pitchFamily="34" charset="0"/>
                <a:cs typeface="Arial" panose="020B0604020202020204" pitchFamily="34" charset="0"/>
              </a:rPr>
              <a:t>t</a:t>
            </a:r>
          </a:p>
        </p:txBody>
      </p:sp>
      <p:sp>
        <p:nvSpPr>
          <p:cNvPr id="30" name="TextBox 29">
            <a:extLst>
              <a:ext uri="{FF2B5EF4-FFF2-40B4-BE49-F238E27FC236}">
                <a16:creationId xmlns:a16="http://schemas.microsoft.com/office/drawing/2014/main" id="{9E6DA688-0C40-13E1-B193-ABFE50DEAD01}"/>
              </a:ext>
            </a:extLst>
          </p:cNvPr>
          <p:cNvSpPr txBox="1"/>
          <p:nvPr/>
        </p:nvSpPr>
        <p:spPr>
          <a:xfrm rot="759110">
            <a:off x="5043630" y="4274647"/>
            <a:ext cx="555097" cy="1323439"/>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R</a:t>
            </a:r>
          </a:p>
          <a:p>
            <a:r>
              <a:rPr lang="en-GB" sz="2000" dirty="0" err="1">
                <a:latin typeface="Arial" panose="020B0604020202020204" pitchFamily="34" charset="0"/>
                <a:cs typeface="Arial" panose="020B0604020202020204" pitchFamily="34" charset="0"/>
              </a:rPr>
              <a:t>i</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a:t>
            </a:r>
          </a:p>
          <a:p>
            <a:r>
              <a:rPr lang="en-GB" sz="2000" dirty="0">
                <a:latin typeface="Arial" panose="020B0604020202020204" pitchFamily="34" charset="0"/>
                <a:cs typeface="Arial" panose="020B0604020202020204" pitchFamily="34" charset="0"/>
              </a:rPr>
              <a:t>k</a:t>
            </a:r>
          </a:p>
        </p:txBody>
      </p:sp>
      <p:sp>
        <p:nvSpPr>
          <p:cNvPr id="31" name="TextBox 30">
            <a:extLst>
              <a:ext uri="{FF2B5EF4-FFF2-40B4-BE49-F238E27FC236}">
                <a16:creationId xmlns:a16="http://schemas.microsoft.com/office/drawing/2014/main" id="{77BDAD46-6187-CC17-A6D7-1B81C6FEF921}"/>
              </a:ext>
            </a:extLst>
          </p:cNvPr>
          <p:cNvSpPr txBox="1"/>
          <p:nvPr/>
        </p:nvSpPr>
        <p:spPr>
          <a:xfrm rot="20793003">
            <a:off x="6438604" y="4186369"/>
            <a:ext cx="555097" cy="2554545"/>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I</a:t>
            </a:r>
          </a:p>
          <a:p>
            <a:r>
              <a:rPr lang="en-GB" sz="2000" dirty="0">
                <a:latin typeface="Arial" panose="020B0604020202020204" pitchFamily="34" charset="0"/>
                <a:cs typeface="Arial" panose="020B0604020202020204" pitchFamily="34" charset="0"/>
              </a:rPr>
              <a:t>n</a:t>
            </a:r>
          </a:p>
          <a:p>
            <a:r>
              <a:rPr lang="en-GB" sz="2000" dirty="0">
                <a:latin typeface="Arial" panose="020B0604020202020204" pitchFamily="34" charset="0"/>
                <a:cs typeface="Arial" panose="020B0604020202020204" pitchFamily="34" charset="0"/>
              </a:rPr>
              <a:t>t</a:t>
            </a:r>
          </a:p>
          <a:p>
            <a:r>
              <a:rPr lang="en-GB" sz="2000" dirty="0">
                <a:latin typeface="Arial" panose="020B0604020202020204" pitchFamily="34" charset="0"/>
                <a:cs typeface="Arial" panose="020B0604020202020204" pitchFamily="34" charset="0"/>
              </a:rPr>
              <a:t>e</a:t>
            </a:r>
          </a:p>
          <a:p>
            <a:r>
              <a:rPr lang="en-GB" sz="2000" dirty="0">
                <a:latin typeface="Arial" panose="020B0604020202020204" pitchFamily="34" charset="0"/>
                <a:cs typeface="Arial" panose="020B0604020202020204" pitchFamily="34" charset="0"/>
              </a:rPr>
              <a:t>r</a:t>
            </a:r>
          </a:p>
          <a:p>
            <a:r>
              <a:rPr lang="en-GB" sz="2000" dirty="0">
                <a:latin typeface="Arial" panose="020B0604020202020204" pitchFamily="34" charset="0"/>
                <a:cs typeface="Arial" panose="020B0604020202020204" pitchFamily="34" charset="0"/>
              </a:rPr>
              <a:t>e</a:t>
            </a:r>
          </a:p>
          <a:p>
            <a:r>
              <a:rPr lang="en-GB" sz="2000" dirty="0">
                <a:latin typeface="Arial" panose="020B0604020202020204" pitchFamily="34" charset="0"/>
                <a:cs typeface="Arial" panose="020B0604020202020204" pitchFamily="34" charset="0"/>
              </a:rPr>
              <a:t>s</a:t>
            </a:r>
          </a:p>
          <a:p>
            <a:r>
              <a:rPr lang="en-GB" sz="2000" dirty="0">
                <a:latin typeface="Arial" panose="020B0604020202020204" pitchFamily="34" charset="0"/>
                <a:cs typeface="Arial" panose="020B0604020202020204" pitchFamily="34" charset="0"/>
              </a:rPr>
              <a:t>t</a:t>
            </a:r>
          </a:p>
        </p:txBody>
      </p:sp>
      <p:sp>
        <p:nvSpPr>
          <p:cNvPr id="32" name="TextBox 31">
            <a:extLst>
              <a:ext uri="{FF2B5EF4-FFF2-40B4-BE49-F238E27FC236}">
                <a16:creationId xmlns:a16="http://schemas.microsoft.com/office/drawing/2014/main" id="{0FD39447-1780-8CCF-A591-01B61CB7F140}"/>
              </a:ext>
            </a:extLst>
          </p:cNvPr>
          <p:cNvSpPr txBox="1"/>
          <p:nvPr/>
        </p:nvSpPr>
        <p:spPr>
          <a:xfrm rot="19937916">
            <a:off x="7380791" y="3923420"/>
            <a:ext cx="555097" cy="1631216"/>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P</a:t>
            </a:r>
          </a:p>
          <a:p>
            <a:r>
              <a:rPr lang="en-GB" sz="2000" dirty="0">
                <a:latin typeface="Arial" panose="020B0604020202020204" pitchFamily="34" charset="0"/>
                <a:cs typeface="Arial" panose="020B0604020202020204" pitchFamily="34" charset="0"/>
              </a:rPr>
              <a:t>o</a:t>
            </a:r>
          </a:p>
          <a:p>
            <a:r>
              <a:rPr lang="en-GB" sz="2000" dirty="0">
                <a:latin typeface="Arial" panose="020B0604020202020204" pitchFamily="34" charset="0"/>
                <a:cs typeface="Arial" panose="020B0604020202020204" pitchFamily="34" charset="0"/>
              </a:rPr>
              <a:t>w</a:t>
            </a:r>
          </a:p>
          <a:p>
            <a:r>
              <a:rPr lang="en-GB" sz="2000" dirty="0">
                <a:latin typeface="Arial" panose="020B0604020202020204" pitchFamily="34" charset="0"/>
                <a:cs typeface="Arial" panose="020B0604020202020204" pitchFamily="34" charset="0"/>
              </a:rPr>
              <a:t>e</a:t>
            </a:r>
          </a:p>
          <a:p>
            <a:r>
              <a:rPr lang="en-GB" sz="2000" dirty="0">
                <a:latin typeface="Arial" panose="020B0604020202020204" pitchFamily="34" charset="0"/>
                <a:cs typeface="Arial" panose="020B0604020202020204" pitchFamily="34" charset="0"/>
              </a:rPr>
              <a:t>r</a:t>
            </a:r>
          </a:p>
        </p:txBody>
      </p:sp>
      <p:sp>
        <p:nvSpPr>
          <p:cNvPr id="33" name="Freeform: Shape 32">
            <a:extLst>
              <a:ext uri="{FF2B5EF4-FFF2-40B4-BE49-F238E27FC236}">
                <a16:creationId xmlns:a16="http://schemas.microsoft.com/office/drawing/2014/main" id="{B80A158B-26EE-7900-2BEC-02C50262BEDD}"/>
              </a:ext>
            </a:extLst>
          </p:cNvPr>
          <p:cNvSpPr/>
          <p:nvPr/>
        </p:nvSpPr>
        <p:spPr>
          <a:xfrm>
            <a:off x="3532630" y="2429565"/>
            <a:ext cx="4690872" cy="750430"/>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85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8D2F3-E020-92FD-98B1-7FA4905A23FF}"/>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686A9F42-26E2-8E57-093D-335B1EA7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2" name="Oval 1">
            <a:extLst>
              <a:ext uri="{FF2B5EF4-FFF2-40B4-BE49-F238E27FC236}">
                <a16:creationId xmlns:a16="http://schemas.microsoft.com/office/drawing/2014/main" id="{AB18D459-C047-54DE-EF7E-000D47E17B70}"/>
              </a:ext>
            </a:extLst>
          </p:cNvPr>
          <p:cNvSpPr/>
          <p:nvPr/>
        </p:nvSpPr>
        <p:spPr>
          <a:xfrm>
            <a:off x="4530903" y="1902045"/>
            <a:ext cx="2633970" cy="1450972"/>
          </a:xfrm>
          <a:prstGeom prst="ellipse">
            <a:avLst/>
          </a:prstGeom>
          <a:solidFill>
            <a:schemeClr val="bg1"/>
          </a:solidFill>
          <a:ln>
            <a:solidFill>
              <a:srgbClr val="D4A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3" name="TextBox 2">
            <a:extLst>
              <a:ext uri="{FF2B5EF4-FFF2-40B4-BE49-F238E27FC236}">
                <a16:creationId xmlns:a16="http://schemas.microsoft.com/office/drawing/2014/main" id="{9445DCB0-EA5F-B08A-4DA1-5F336975A4A4}"/>
              </a:ext>
            </a:extLst>
          </p:cNvPr>
          <p:cNvSpPr txBox="1"/>
          <p:nvPr/>
        </p:nvSpPr>
        <p:spPr>
          <a:xfrm>
            <a:off x="2155250" y="2179843"/>
            <a:ext cx="2034223" cy="830997"/>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Public Sector</a:t>
            </a:r>
          </a:p>
        </p:txBody>
      </p:sp>
      <p:sp>
        <p:nvSpPr>
          <p:cNvPr id="4" name="TextBox 3">
            <a:extLst>
              <a:ext uri="{FF2B5EF4-FFF2-40B4-BE49-F238E27FC236}">
                <a16:creationId xmlns:a16="http://schemas.microsoft.com/office/drawing/2014/main" id="{8CDDD316-F8B3-3888-BE23-EB75A86653AB}"/>
              </a:ext>
            </a:extLst>
          </p:cNvPr>
          <p:cNvSpPr txBox="1"/>
          <p:nvPr/>
        </p:nvSpPr>
        <p:spPr>
          <a:xfrm>
            <a:off x="8461271" y="2244221"/>
            <a:ext cx="2033166" cy="830997"/>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Private Sector</a:t>
            </a:r>
          </a:p>
        </p:txBody>
      </p:sp>
      <p:sp>
        <p:nvSpPr>
          <p:cNvPr id="6" name="TextBox 5">
            <a:extLst>
              <a:ext uri="{FF2B5EF4-FFF2-40B4-BE49-F238E27FC236}">
                <a16:creationId xmlns:a16="http://schemas.microsoft.com/office/drawing/2014/main" id="{7DEFCE66-D0D1-232F-3BCF-085EABC6F61A}"/>
              </a:ext>
            </a:extLst>
          </p:cNvPr>
          <p:cNvSpPr txBox="1"/>
          <p:nvPr/>
        </p:nvSpPr>
        <p:spPr>
          <a:xfrm>
            <a:off x="4789218" y="2364508"/>
            <a:ext cx="2151477" cy="461665"/>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Regeneration</a:t>
            </a:r>
          </a:p>
        </p:txBody>
      </p:sp>
      <p:sp>
        <p:nvSpPr>
          <p:cNvPr id="7" name="TextBox 6">
            <a:extLst>
              <a:ext uri="{FF2B5EF4-FFF2-40B4-BE49-F238E27FC236}">
                <a16:creationId xmlns:a16="http://schemas.microsoft.com/office/drawing/2014/main" id="{C96724CE-126E-3424-24E2-0496E7A81AA2}"/>
              </a:ext>
            </a:extLst>
          </p:cNvPr>
          <p:cNvSpPr txBox="1"/>
          <p:nvPr/>
        </p:nvSpPr>
        <p:spPr>
          <a:xfrm>
            <a:off x="4823713" y="1241631"/>
            <a:ext cx="1966532" cy="461665"/>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Negotiations</a:t>
            </a:r>
          </a:p>
        </p:txBody>
      </p:sp>
      <p:sp>
        <p:nvSpPr>
          <p:cNvPr id="8" name="Freeform: Shape 7">
            <a:extLst>
              <a:ext uri="{FF2B5EF4-FFF2-40B4-BE49-F238E27FC236}">
                <a16:creationId xmlns:a16="http://schemas.microsoft.com/office/drawing/2014/main" id="{76DE9DD7-33E7-97F2-4C08-30F2FD926BC1}"/>
              </a:ext>
            </a:extLst>
          </p:cNvPr>
          <p:cNvSpPr/>
          <p:nvPr/>
        </p:nvSpPr>
        <p:spPr>
          <a:xfrm rot="10800000">
            <a:off x="2712435" y="3075218"/>
            <a:ext cx="6282946" cy="1190784"/>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9" name="TextBox 8">
            <a:extLst>
              <a:ext uri="{FF2B5EF4-FFF2-40B4-BE49-F238E27FC236}">
                <a16:creationId xmlns:a16="http://schemas.microsoft.com/office/drawing/2014/main" id="{8164BF0B-272E-7D75-0EA8-FFF846BF3D57}"/>
              </a:ext>
            </a:extLst>
          </p:cNvPr>
          <p:cNvSpPr txBox="1"/>
          <p:nvPr/>
        </p:nvSpPr>
        <p:spPr>
          <a:xfrm rot="1665207">
            <a:off x="3089451" y="3189873"/>
            <a:ext cx="555097" cy="193899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T</a:t>
            </a:r>
          </a:p>
          <a:p>
            <a:r>
              <a:rPr lang="en-GB" sz="2400" dirty="0">
                <a:latin typeface="Arial" panose="020B0604020202020204" pitchFamily="34" charset="0"/>
                <a:cs typeface="Arial" panose="020B0604020202020204" pitchFamily="34" charset="0"/>
              </a:rPr>
              <a:t>r</a:t>
            </a:r>
          </a:p>
          <a:p>
            <a:r>
              <a:rPr lang="en-GB" sz="2400" dirty="0">
                <a:latin typeface="Arial" panose="020B0604020202020204" pitchFamily="34" charset="0"/>
                <a:cs typeface="Arial" panose="020B0604020202020204" pitchFamily="34" charset="0"/>
              </a:rPr>
              <a:t>u</a:t>
            </a: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t</a:t>
            </a:r>
          </a:p>
        </p:txBody>
      </p:sp>
      <p:sp>
        <p:nvSpPr>
          <p:cNvPr id="10" name="TextBox 9">
            <a:extLst>
              <a:ext uri="{FF2B5EF4-FFF2-40B4-BE49-F238E27FC236}">
                <a16:creationId xmlns:a16="http://schemas.microsoft.com/office/drawing/2014/main" id="{BEBE54D0-5EBE-A19E-47BB-FA677ABF117D}"/>
              </a:ext>
            </a:extLst>
          </p:cNvPr>
          <p:cNvSpPr txBox="1"/>
          <p:nvPr/>
        </p:nvSpPr>
        <p:spPr>
          <a:xfrm rot="587043">
            <a:off x="4644997" y="3771707"/>
            <a:ext cx="555097" cy="1569660"/>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R</a:t>
            </a:r>
          </a:p>
          <a:p>
            <a:r>
              <a:rPr lang="en-GB" sz="2400" dirty="0" err="1">
                <a:latin typeface="Arial" panose="020B0604020202020204" pitchFamily="34" charset="0"/>
                <a:cs typeface="Arial" panose="020B0604020202020204" pitchFamily="34" charset="0"/>
              </a:rPr>
              <a:t>i</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k</a:t>
            </a:r>
          </a:p>
        </p:txBody>
      </p:sp>
      <p:sp>
        <p:nvSpPr>
          <p:cNvPr id="11" name="TextBox 10">
            <a:extLst>
              <a:ext uri="{FF2B5EF4-FFF2-40B4-BE49-F238E27FC236}">
                <a16:creationId xmlns:a16="http://schemas.microsoft.com/office/drawing/2014/main" id="{2FBE540C-DF2B-FD32-EE61-22BFA34B905A}"/>
              </a:ext>
            </a:extLst>
          </p:cNvPr>
          <p:cNvSpPr txBox="1"/>
          <p:nvPr/>
        </p:nvSpPr>
        <p:spPr>
          <a:xfrm rot="20793003">
            <a:off x="6663147" y="3730004"/>
            <a:ext cx="555097" cy="3046988"/>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I</a:t>
            </a:r>
          </a:p>
          <a:p>
            <a:r>
              <a:rPr lang="en-GB" sz="2400" dirty="0">
                <a:latin typeface="Arial" panose="020B0604020202020204" pitchFamily="34" charset="0"/>
                <a:cs typeface="Arial" panose="020B0604020202020204" pitchFamily="34" charset="0"/>
              </a:rPr>
              <a:t>n</a:t>
            </a:r>
          </a:p>
          <a:p>
            <a:r>
              <a:rPr lang="en-GB" sz="2400" dirty="0">
                <a:latin typeface="Arial" panose="020B0604020202020204" pitchFamily="34" charset="0"/>
                <a:cs typeface="Arial" panose="020B0604020202020204" pitchFamily="34" charset="0"/>
              </a:rPr>
              <a:t>t</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r</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t</a:t>
            </a:r>
          </a:p>
        </p:txBody>
      </p:sp>
      <p:sp>
        <p:nvSpPr>
          <p:cNvPr id="15" name="TextBox 14">
            <a:extLst>
              <a:ext uri="{FF2B5EF4-FFF2-40B4-BE49-F238E27FC236}">
                <a16:creationId xmlns:a16="http://schemas.microsoft.com/office/drawing/2014/main" id="{3268F610-77BA-7E60-DE06-D54343648B30}"/>
              </a:ext>
            </a:extLst>
          </p:cNvPr>
          <p:cNvSpPr txBox="1"/>
          <p:nvPr/>
        </p:nvSpPr>
        <p:spPr>
          <a:xfrm rot="19937916">
            <a:off x="7892485" y="3296605"/>
            <a:ext cx="555097" cy="193899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a:t>
            </a:r>
          </a:p>
          <a:p>
            <a:r>
              <a:rPr lang="en-GB" sz="2400" dirty="0">
                <a:latin typeface="Arial" panose="020B0604020202020204" pitchFamily="34" charset="0"/>
                <a:cs typeface="Arial" panose="020B0604020202020204" pitchFamily="34" charset="0"/>
              </a:rPr>
              <a:t>o</a:t>
            </a:r>
          </a:p>
          <a:p>
            <a:r>
              <a:rPr lang="en-GB" sz="2400" dirty="0">
                <a:latin typeface="Arial" panose="020B0604020202020204" pitchFamily="34" charset="0"/>
                <a:cs typeface="Arial" panose="020B0604020202020204" pitchFamily="34" charset="0"/>
              </a:rPr>
              <a:t>w</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r</a:t>
            </a:r>
          </a:p>
        </p:txBody>
      </p:sp>
      <p:sp>
        <p:nvSpPr>
          <p:cNvPr id="16" name="Freeform: Shape 15">
            <a:extLst>
              <a:ext uri="{FF2B5EF4-FFF2-40B4-BE49-F238E27FC236}">
                <a16:creationId xmlns:a16="http://schemas.microsoft.com/office/drawing/2014/main" id="{B2CAE37C-E23B-25D3-B49A-99A4DF154720}"/>
              </a:ext>
            </a:extLst>
          </p:cNvPr>
          <p:cNvSpPr/>
          <p:nvPr/>
        </p:nvSpPr>
        <p:spPr>
          <a:xfrm>
            <a:off x="2712435" y="1053437"/>
            <a:ext cx="6282946" cy="1190784"/>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7" name="TextBox 16">
            <a:extLst>
              <a:ext uri="{FF2B5EF4-FFF2-40B4-BE49-F238E27FC236}">
                <a16:creationId xmlns:a16="http://schemas.microsoft.com/office/drawing/2014/main" id="{452F9CDA-493A-D645-6226-97B23863DA07}"/>
              </a:ext>
            </a:extLst>
          </p:cNvPr>
          <p:cNvSpPr txBox="1"/>
          <p:nvPr/>
        </p:nvSpPr>
        <p:spPr>
          <a:xfrm>
            <a:off x="1295182" y="445363"/>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Negotiations</a:t>
            </a:r>
          </a:p>
        </p:txBody>
      </p:sp>
      <p:pic>
        <p:nvPicPr>
          <p:cNvPr id="13" name="Picture 12" descr="A set of thumbs up and down icons&#10;&#10;AI-generated content may be incorrect.">
            <a:extLst>
              <a:ext uri="{FF2B5EF4-FFF2-40B4-BE49-F238E27FC236}">
                <a16:creationId xmlns:a16="http://schemas.microsoft.com/office/drawing/2014/main" id="{0070A322-B94C-8576-C8E2-3CB10F62A5A4}"/>
              </a:ext>
            </a:extLst>
          </p:cNvPr>
          <p:cNvPicPr>
            <a:picLocks noChangeAspect="1"/>
          </p:cNvPicPr>
          <p:nvPr/>
        </p:nvPicPr>
        <p:blipFill>
          <a:blip r:embed="rId3">
            <a:extLst>
              <a:ext uri="{28A0092B-C50C-407E-A947-70E740481C1C}">
                <a14:useLocalDpi xmlns:a14="http://schemas.microsoft.com/office/drawing/2010/main" val="0"/>
              </a:ext>
            </a:extLst>
          </a:blip>
          <a:srcRect l="8178" t="50000" r="50000" b="9067"/>
          <a:stretch/>
        </p:blipFill>
        <p:spPr>
          <a:xfrm>
            <a:off x="7571530" y="5870448"/>
            <a:ext cx="674428" cy="660094"/>
          </a:xfrm>
          <a:prstGeom prst="rect">
            <a:avLst/>
          </a:prstGeom>
        </p:spPr>
      </p:pic>
      <p:cxnSp>
        <p:nvCxnSpPr>
          <p:cNvPr id="18" name="Straight Connector 17">
            <a:extLst>
              <a:ext uri="{FF2B5EF4-FFF2-40B4-BE49-F238E27FC236}">
                <a16:creationId xmlns:a16="http://schemas.microsoft.com/office/drawing/2014/main" id="{D09A9345-15C1-745E-F259-63E98F31D6F1}"/>
              </a:ext>
            </a:extLst>
          </p:cNvPr>
          <p:cNvCxnSpPr>
            <a:cxnSpLocks/>
          </p:cNvCxnSpPr>
          <p:nvPr/>
        </p:nvCxnSpPr>
        <p:spPr>
          <a:xfrm>
            <a:off x="7254157" y="6191350"/>
            <a:ext cx="2194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E46DD71-8A71-DB89-7745-73A44E2F6A7B}"/>
              </a:ext>
            </a:extLst>
          </p:cNvPr>
          <p:cNvSpPr txBox="1"/>
          <p:nvPr/>
        </p:nvSpPr>
        <p:spPr>
          <a:xfrm>
            <a:off x="9286534" y="5960518"/>
            <a:ext cx="151253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osition</a:t>
            </a:r>
            <a:endParaRPr lang="en-GB" sz="24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91F7936-9512-522B-EA44-A7AAF1F0740C}"/>
              </a:ext>
            </a:extLst>
          </p:cNvPr>
          <p:cNvCxnSpPr>
            <a:cxnSpLocks/>
          </p:cNvCxnSpPr>
          <p:nvPr/>
        </p:nvCxnSpPr>
        <p:spPr>
          <a:xfrm>
            <a:off x="10579608" y="6200495"/>
            <a:ext cx="2194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9" name="Picture 18" descr="A set of thumbs up and down icons&#10;&#10;AI-generated content may be incorrect.">
            <a:extLst>
              <a:ext uri="{FF2B5EF4-FFF2-40B4-BE49-F238E27FC236}">
                <a16:creationId xmlns:a16="http://schemas.microsoft.com/office/drawing/2014/main" id="{8AC394B9-BFC5-9129-8CF9-42D61258A9DB}"/>
              </a:ext>
            </a:extLst>
          </p:cNvPr>
          <p:cNvPicPr>
            <a:picLocks noChangeAspect="1"/>
          </p:cNvPicPr>
          <p:nvPr/>
        </p:nvPicPr>
        <p:blipFill>
          <a:blip r:embed="rId3">
            <a:extLst>
              <a:ext uri="{28A0092B-C50C-407E-A947-70E740481C1C}">
                <a14:useLocalDpi xmlns:a14="http://schemas.microsoft.com/office/drawing/2010/main" val="0"/>
              </a:ext>
            </a:extLst>
          </a:blip>
          <a:srcRect l="49823" t="50000" r="8355" b="9067"/>
          <a:stretch/>
        </p:blipFill>
        <p:spPr>
          <a:xfrm>
            <a:off x="10881360" y="5870448"/>
            <a:ext cx="674428" cy="660094"/>
          </a:xfrm>
          <a:prstGeom prst="rect">
            <a:avLst/>
          </a:prstGeom>
        </p:spPr>
      </p:pic>
    </p:spTree>
    <p:extLst>
      <p:ext uri="{BB962C8B-B14F-4D97-AF65-F5344CB8AC3E}">
        <p14:creationId xmlns:p14="http://schemas.microsoft.com/office/powerpoint/2010/main" val="978374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851AA-F6E2-EAEC-3CF0-7F1E757AFC9F}"/>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508C7804-9F06-662E-4A32-0633FF9C2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sp>
        <p:nvSpPr>
          <p:cNvPr id="2" name="Oval 1">
            <a:extLst>
              <a:ext uri="{FF2B5EF4-FFF2-40B4-BE49-F238E27FC236}">
                <a16:creationId xmlns:a16="http://schemas.microsoft.com/office/drawing/2014/main" id="{B1F08ED0-4865-3BEF-3F9B-3E6339BE4249}"/>
              </a:ext>
            </a:extLst>
          </p:cNvPr>
          <p:cNvSpPr/>
          <p:nvPr/>
        </p:nvSpPr>
        <p:spPr>
          <a:xfrm>
            <a:off x="4530903" y="1902045"/>
            <a:ext cx="2633970" cy="1450972"/>
          </a:xfrm>
          <a:prstGeom prst="ellipse">
            <a:avLst/>
          </a:prstGeom>
          <a:solidFill>
            <a:schemeClr val="bg1"/>
          </a:solidFill>
          <a:ln>
            <a:solidFill>
              <a:srgbClr val="D4A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3" name="TextBox 2">
            <a:extLst>
              <a:ext uri="{FF2B5EF4-FFF2-40B4-BE49-F238E27FC236}">
                <a16:creationId xmlns:a16="http://schemas.microsoft.com/office/drawing/2014/main" id="{DDE223A2-8016-B1F5-32EF-422F88388FF5}"/>
              </a:ext>
            </a:extLst>
          </p:cNvPr>
          <p:cNvSpPr txBox="1"/>
          <p:nvPr/>
        </p:nvSpPr>
        <p:spPr>
          <a:xfrm>
            <a:off x="2155250" y="2179843"/>
            <a:ext cx="2034223" cy="830997"/>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Public Sector</a:t>
            </a:r>
          </a:p>
        </p:txBody>
      </p:sp>
      <p:sp>
        <p:nvSpPr>
          <p:cNvPr id="4" name="TextBox 3">
            <a:extLst>
              <a:ext uri="{FF2B5EF4-FFF2-40B4-BE49-F238E27FC236}">
                <a16:creationId xmlns:a16="http://schemas.microsoft.com/office/drawing/2014/main" id="{E889D23B-D3BA-14F4-69A9-A587568FDB8D}"/>
              </a:ext>
            </a:extLst>
          </p:cNvPr>
          <p:cNvSpPr txBox="1"/>
          <p:nvPr/>
        </p:nvSpPr>
        <p:spPr>
          <a:xfrm>
            <a:off x="8461271" y="2244221"/>
            <a:ext cx="2033166" cy="830997"/>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Private Sector</a:t>
            </a:r>
          </a:p>
        </p:txBody>
      </p:sp>
      <p:sp>
        <p:nvSpPr>
          <p:cNvPr id="6" name="TextBox 5">
            <a:extLst>
              <a:ext uri="{FF2B5EF4-FFF2-40B4-BE49-F238E27FC236}">
                <a16:creationId xmlns:a16="http://schemas.microsoft.com/office/drawing/2014/main" id="{47B14BA4-8690-51E7-CF56-A44723C8C94E}"/>
              </a:ext>
            </a:extLst>
          </p:cNvPr>
          <p:cNvSpPr txBox="1"/>
          <p:nvPr/>
        </p:nvSpPr>
        <p:spPr>
          <a:xfrm>
            <a:off x="4789218" y="2364508"/>
            <a:ext cx="2151477" cy="461665"/>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Regeneration</a:t>
            </a:r>
          </a:p>
        </p:txBody>
      </p:sp>
      <p:sp>
        <p:nvSpPr>
          <p:cNvPr id="7" name="TextBox 6">
            <a:extLst>
              <a:ext uri="{FF2B5EF4-FFF2-40B4-BE49-F238E27FC236}">
                <a16:creationId xmlns:a16="http://schemas.microsoft.com/office/drawing/2014/main" id="{10C2BC39-B385-5623-29B7-D56392A4AAF6}"/>
              </a:ext>
            </a:extLst>
          </p:cNvPr>
          <p:cNvSpPr txBox="1"/>
          <p:nvPr/>
        </p:nvSpPr>
        <p:spPr>
          <a:xfrm>
            <a:off x="4823713" y="1241631"/>
            <a:ext cx="1966532" cy="461665"/>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Negotiations</a:t>
            </a:r>
          </a:p>
        </p:txBody>
      </p:sp>
      <p:sp>
        <p:nvSpPr>
          <p:cNvPr id="8" name="Freeform: Shape 7">
            <a:extLst>
              <a:ext uri="{FF2B5EF4-FFF2-40B4-BE49-F238E27FC236}">
                <a16:creationId xmlns:a16="http://schemas.microsoft.com/office/drawing/2014/main" id="{AC21A2A8-1BCB-A3B7-444B-ADCD8F4DF683}"/>
              </a:ext>
            </a:extLst>
          </p:cNvPr>
          <p:cNvSpPr/>
          <p:nvPr/>
        </p:nvSpPr>
        <p:spPr>
          <a:xfrm rot="10800000">
            <a:off x="2712435" y="3075218"/>
            <a:ext cx="6282946" cy="1190784"/>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9" name="TextBox 8">
            <a:extLst>
              <a:ext uri="{FF2B5EF4-FFF2-40B4-BE49-F238E27FC236}">
                <a16:creationId xmlns:a16="http://schemas.microsoft.com/office/drawing/2014/main" id="{01EC7BE6-2EA1-CDB1-1850-FC98B37EC202}"/>
              </a:ext>
            </a:extLst>
          </p:cNvPr>
          <p:cNvSpPr txBox="1"/>
          <p:nvPr/>
        </p:nvSpPr>
        <p:spPr>
          <a:xfrm rot="1665207">
            <a:off x="3089451" y="3189873"/>
            <a:ext cx="555097" cy="193899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T</a:t>
            </a:r>
          </a:p>
          <a:p>
            <a:r>
              <a:rPr lang="en-GB" sz="2400" dirty="0">
                <a:latin typeface="Arial" panose="020B0604020202020204" pitchFamily="34" charset="0"/>
                <a:cs typeface="Arial" panose="020B0604020202020204" pitchFamily="34" charset="0"/>
              </a:rPr>
              <a:t>r</a:t>
            </a:r>
          </a:p>
          <a:p>
            <a:r>
              <a:rPr lang="en-GB" sz="2400" dirty="0">
                <a:latin typeface="Arial" panose="020B0604020202020204" pitchFamily="34" charset="0"/>
                <a:cs typeface="Arial" panose="020B0604020202020204" pitchFamily="34" charset="0"/>
              </a:rPr>
              <a:t>u</a:t>
            </a: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t</a:t>
            </a:r>
          </a:p>
        </p:txBody>
      </p:sp>
      <p:sp>
        <p:nvSpPr>
          <p:cNvPr id="10" name="TextBox 9">
            <a:extLst>
              <a:ext uri="{FF2B5EF4-FFF2-40B4-BE49-F238E27FC236}">
                <a16:creationId xmlns:a16="http://schemas.microsoft.com/office/drawing/2014/main" id="{60E8646D-DFC2-5C68-0A39-C559D8256722}"/>
              </a:ext>
            </a:extLst>
          </p:cNvPr>
          <p:cNvSpPr txBox="1"/>
          <p:nvPr/>
        </p:nvSpPr>
        <p:spPr>
          <a:xfrm rot="587043">
            <a:off x="4644997" y="3771707"/>
            <a:ext cx="555097" cy="1569660"/>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R</a:t>
            </a:r>
          </a:p>
          <a:p>
            <a:r>
              <a:rPr lang="en-GB" sz="2400" dirty="0" err="1">
                <a:latin typeface="Arial" panose="020B0604020202020204" pitchFamily="34" charset="0"/>
                <a:cs typeface="Arial" panose="020B0604020202020204" pitchFamily="34" charset="0"/>
              </a:rPr>
              <a:t>i</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k</a:t>
            </a:r>
          </a:p>
        </p:txBody>
      </p:sp>
      <p:sp>
        <p:nvSpPr>
          <p:cNvPr id="11" name="TextBox 10">
            <a:extLst>
              <a:ext uri="{FF2B5EF4-FFF2-40B4-BE49-F238E27FC236}">
                <a16:creationId xmlns:a16="http://schemas.microsoft.com/office/drawing/2014/main" id="{461789B5-E5F2-DF9C-847A-F88AE33EA2B4}"/>
              </a:ext>
            </a:extLst>
          </p:cNvPr>
          <p:cNvSpPr txBox="1"/>
          <p:nvPr/>
        </p:nvSpPr>
        <p:spPr>
          <a:xfrm rot="20793003">
            <a:off x="6663147" y="3730004"/>
            <a:ext cx="555097" cy="3046988"/>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I</a:t>
            </a:r>
          </a:p>
          <a:p>
            <a:r>
              <a:rPr lang="en-GB" sz="2400" dirty="0">
                <a:latin typeface="Arial" panose="020B0604020202020204" pitchFamily="34" charset="0"/>
                <a:cs typeface="Arial" panose="020B0604020202020204" pitchFamily="34" charset="0"/>
              </a:rPr>
              <a:t>n</a:t>
            </a:r>
          </a:p>
          <a:p>
            <a:r>
              <a:rPr lang="en-GB" sz="2400" dirty="0">
                <a:latin typeface="Arial" panose="020B0604020202020204" pitchFamily="34" charset="0"/>
                <a:cs typeface="Arial" panose="020B0604020202020204" pitchFamily="34" charset="0"/>
              </a:rPr>
              <a:t>t</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r</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s</a:t>
            </a:r>
          </a:p>
          <a:p>
            <a:r>
              <a:rPr lang="en-GB" sz="2400" dirty="0">
                <a:latin typeface="Arial" panose="020B0604020202020204" pitchFamily="34" charset="0"/>
                <a:cs typeface="Arial" panose="020B0604020202020204" pitchFamily="34" charset="0"/>
              </a:rPr>
              <a:t>t</a:t>
            </a:r>
          </a:p>
        </p:txBody>
      </p:sp>
      <p:sp>
        <p:nvSpPr>
          <p:cNvPr id="15" name="TextBox 14">
            <a:extLst>
              <a:ext uri="{FF2B5EF4-FFF2-40B4-BE49-F238E27FC236}">
                <a16:creationId xmlns:a16="http://schemas.microsoft.com/office/drawing/2014/main" id="{E3BC4F3E-7753-3CFD-F30E-1F4A110E144F}"/>
              </a:ext>
            </a:extLst>
          </p:cNvPr>
          <p:cNvSpPr txBox="1"/>
          <p:nvPr/>
        </p:nvSpPr>
        <p:spPr>
          <a:xfrm rot="19937916">
            <a:off x="7892485" y="3296605"/>
            <a:ext cx="555097" cy="193899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P</a:t>
            </a:r>
          </a:p>
          <a:p>
            <a:r>
              <a:rPr lang="en-GB" sz="2400" dirty="0">
                <a:latin typeface="Arial" panose="020B0604020202020204" pitchFamily="34" charset="0"/>
                <a:cs typeface="Arial" panose="020B0604020202020204" pitchFamily="34" charset="0"/>
              </a:rPr>
              <a:t>o</a:t>
            </a:r>
          </a:p>
          <a:p>
            <a:r>
              <a:rPr lang="en-GB" sz="2400" dirty="0">
                <a:latin typeface="Arial" panose="020B0604020202020204" pitchFamily="34" charset="0"/>
                <a:cs typeface="Arial" panose="020B0604020202020204" pitchFamily="34" charset="0"/>
              </a:rPr>
              <a:t>w</a:t>
            </a:r>
          </a:p>
          <a:p>
            <a:r>
              <a:rPr lang="en-GB" sz="2400" dirty="0">
                <a:latin typeface="Arial" panose="020B0604020202020204" pitchFamily="34" charset="0"/>
                <a:cs typeface="Arial" panose="020B0604020202020204" pitchFamily="34" charset="0"/>
              </a:rPr>
              <a:t>e</a:t>
            </a:r>
          </a:p>
          <a:p>
            <a:r>
              <a:rPr lang="en-GB" sz="2400" dirty="0">
                <a:latin typeface="Arial" panose="020B0604020202020204" pitchFamily="34" charset="0"/>
                <a:cs typeface="Arial" panose="020B0604020202020204" pitchFamily="34" charset="0"/>
              </a:rPr>
              <a:t>r</a:t>
            </a:r>
          </a:p>
        </p:txBody>
      </p:sp>
      <p:sp>
        <p:nvSpPr>
          <p:cNvPr id="16" name="Freeform: Shape 15">
            <a:extLst>
              <a:ext uri="{FF2B5EF4-FFF2-40B4-BE49-F238E27FC236}">
                <a16:creationId xmlns:a16="http://schemas.microsoft.com/office/drawing/2014/main" id="{50CA8C53-5124-B73B-558A-6BC21F28392A}"/>
              </a:ext>
            </a:extLst>
          </p:cNvPr>
          <p:cNvSpPr/>
          <p:nvPr/>
        </p:nvSpPr>
        <p:spPr>
          <a:xfrm>
            <a:off x="2712435" y="1053437"/>
            <a:ext cx="6282946" cy="1190784"/>
          </a:xfrm>
          <a:custGeom>
            <a:avLst/>
            <a:gdLst>
              <a:gd name="connsiteX0" fmla="*/ 0 w 5367528"/>
              <a:gd name="connsiteY0" fmla="*/ 978686 h 1060982"/>
              <a:gd name="connsiteX1" fmla="*/ 2432304 w 5367528"/>
              <a:gd name="connsiteY1" fmla="*/ 278 h 1060982"/>
              <a:gd name="connsiteX2" fmla="*/ 5367528 w 5367528"/>
              <a:gd name="connsiteY2" fmla="*/ 1060982 h 1060982"/>
              <a:gd name="connsiteX0" fmla="*/ 0 w 5367528"/>
              <a:gd name="connsiteY0" fmla="*/ 996964 h 1079260"/>
              <a:gd name="connsiteX1" fmla="*/ 2770632 w 5367528"/>
              <a:gd name="connsiteY1" fmla="*/ 268 h 1079260"/>
              <a:gd name="connsiteX2" fmla="*/ 5367528 w 5367528"/>
              <a:gd name="connsiteY2" fmla="*/ 1079260 h 1079260"/>
              <a:gd name="connsiteX0" fmla="*/ 0 w 5029200"/>
              <a:gd name="connsiteY0" fmla="*/ 1024384 h 1079248"/>
              <a:gd name="connsiteX1" fmla="*/ 2432304 w 5029200"/>
              <a:gd name="connsiteY1" fmla="*/ 256 h 1079248"/>
              <a:gd name="connsiteX2" fmla="*/ 5029200 w 5029200"/>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1024384 h 1079248"/>
              <a:gd name="connsiteX1" fmla="*/ 2432304 w 4690872"/>
              <a:gd name="connsiteY1" fmla="*/ 256 h 1079248"/>
              <a:gd name="connsiteX2" fmla="*/ 4690872 w 4690872"/>
              <a:gd name="connsiteY2" fmla="*/ 1079248 h 1079248"/>
              <a:gd name="connsiteX0" fmla="*/ 0 w 4690872"/>
              <a:gd name="connsiteY0" fmla="*/ 695566 h 750430"/>
              <a:gd name="connsiteX1" fmla="*/ 2432304 w 4690872"/>
              <a:gd name="connsiteY1" fmla="*/ 622 h 750430"/>
              <a:gd name="connsiteX2" fmla="*/ 4690872 w 4690872"/>
              <a:gd name="connsiteY2" fmla="*/ 750430 h 750430"/>
            </a:gdLst>
            <a:ahLst/>
            <a:cxnLst>
              <a:cxn ang="0">
                <a:pos x="connsiteX0" y="connsiteY0"/>
              </a:cxn>
              <a:cxn ang="0">
                <a:pos x="connsiteX1" y="connsiteY1"/>
              </a:cxn>
              <a:cxn ang="0">
                <a:pos x="connsiteX2" y="connsiteY2"/>
              </a:cxn>
            </a:cxnLst>
            <a:rect l="l" t="t" r="r" b="b"/>
            <a:pathLst>
              <a:path w="4690872" h="750430">
                <a:moveTo>
                  <a:pt x="0" y="695566"/>
                </a:moveTo>
                <a:cubicBezTo>
                  <a:pt x="768858" y="199504"/>
                  <a:pt x="1537716" y="-13094"/>
                  <a:pt x="2432304" y="622"/>
                </a:cubicBezTo>
                <a:cubicBezTo>
                  <a:pt x="3326892" y="14338"/>
                  <a:pt x="3752850" y="144640"/>
                  <a:pt x="4690872" y="750430"/>
                </a:cubicBezTo>
              </a:path>
            </a:pathLst>
          </a:custGeom>
          <a:noFill/>
          <a:ln>
            <a:solidFill>
              <a:srgbClr val="D4A017"/>
            </a:solidFill>
            <a:prstDash val="soli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7" name="TextBox 16">
            <a:extLst>
              <a:ext uri="{FF2B5EF4-FFF2-40B4-BE49-F238E27FC236}">
                <a16:creationId xmlns:a16="http://schemas.microsoft.com/office/drawing/2014/main" id="{E5DE6C99-86C0-0FCD-8650-0C7ECF852846}"/>
              </a:ext>
            </a:extLst>
          </p:cNvPr>
          <p:cNvSpPr txBox="1"/>
          <p:nvPr/>
        </p:nvSpPr>
        <p:spPr>
          <a:xfrm>
            <a:off x="1295182" y="445363"/>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Negotiations</a:t>
            </a:r>
          </a:p>
        </p:txBody>
      </p:sp>
      <p:sp>
        <p:nvSpPr>
          <p:cNvPr id="20" name="Right Brace 19">
            <a:extLst>
              <a:ext uri="{FF2B5EF4-FFF2-40B4-BE49-F238E27FC236}">
                <a16:creationId xmlns:a16="http://schemas.microsoft.com/office/drawing/2014/main" id="{49AD848C-6D6A-4D4F-A6A4-5E78A45E0A02}"/>
              </a:ext>
            </a:extLst>
          </p:cNvPr>
          <p:cNvSpPr/>
          <p:nvPr/>
        </p:nvSpPr>
        <p:spPr>
          <a:xfrm rot="484244">
            <a:off x="8538006" y="3725799"/>
            <a:ext cx="464938" cy="284100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4242E966-3BEF-E31D-783F-B0E778D5CD1F}"/>
              </a:ext>
            </a:extLst>
          </p:cNvPr>
          <p:cNvSpPr txBox="1"/>
          <p:nvPr/>
        </p:nvSpPr>
        <p:spPr>
          <a:xfrm>
            <a:off x="9175194" y="4915467"/>
            <a:ext cx="253493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TRIP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P</a:t>
            </a:r>
            <a:r>
              <a:rPr lang="en-US" sz="2400" dirty="0">
                <a:latin typeface="Arial" panose="020B0604020202020204" pitchFamily="34" charset="0"/>
                <a:cs typeface="Arial" panose="020B0604020202020204" pitchFamily="34" charset="0"/>
              </a:rPr>
              <a:t>osition</a:t>
            </a:r>
            <a:endParaRPr lang="en-GB" sz="24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8BC37006-8EC6-18EC-A907-59011873848D}"/>
              </a:ext>
            </a:extLst>
          </p:cNvPr>
          <p:cNvCxnSpPr>
            <a:cxnSpLocks/>
          </p:cNvCxnSpPr>
          <p:nvPr/>
        </p:nvCxnSpPr>
        <p:spPr>
          <a:xfrm>
            <a:off x="9200074" y="5350132"/>
            <a:ext cx="2202494" cy="0"/>
          </a:xfrm>
          <a:prstGeom prst="line">
            <a:avLst/>
          </a:prstGeom>
          <a:ln>
            <a:solidFill>
              <a:srgbClr val="D4A017"/>
            </a:solidFill>
          </a:ln>
        </p:spPr>
        <p:style>
          <a:lnRef idx="2">
            <a:schemeClr val="accent1"/>
          </a:lnRef>
          <a:fillRef idx="0">
            <a:schemeClr val="accent1"/>
          </a:fillRef>
          <a:effectRef idx="1">
            <a:schemeClr val="accent1"/>
          </a:effectRef>
          <a:fontRef idx="minor">
            <a:schemeClr val="tx1"/>
          </a:fontRef>
        </p:style>
      </p:cxnSp>
      <p:pic>
        <p:nvPicPr>
          <p:cNvPr id="12" name="Picture 11" descr="A set of thumbs up and down icons&#10;&#10;AI-generated content may be incorrect.">
            <a:extLst>
              <a:ext uri="{FF2B5EF4-FFF2-40B4-BE49-F238E27FC236}">
                <a16:creationId xmlns:a16="http://schemas.microsoft.com/office/drawing/2014/main" id="{A1A49A1E-4F9F-15A9-A374-E6D83DC6BA9A}"/>
              </a:ext>
            </a:extLst>
          </p:cNvPr>
          <p:cNvPicPr>
            <a:picLocks noChangeAspect="1"/>
          </p:cNvPicPr>
          <p:nvPr/>
        </p:nvPicPr>
        <p:blipFill>
          <a:blip r:embed="rId3">
            <a:extLst>
              <a:ext uri="{28A0092B-C50C-407E-A947-70E740481C1C}">
                <a14:useLocalDpi xmlns:a14="http://schemas.microsoft.com/office/drawing/2010/main" val="0"/>
              </a:ext>
            </a:extLst>
          </a:blip>
          <a:srcRect l="8178" t="50000" r="50000" b="9067"/>
          <a:stretch/>
        </p:blipFill>
        <p:spPr>
          <a:xfrm>
            <a:off x="9964107" y="5565648"/>
            <a:ext cx="674428" cy="660094"/>
          </a:xfrm>
          <a:prstGeom prst="rect">
            <a:avLst/>
          </a:prstGeom>
        </p:spPr>
      </p:pic>
    </p:spTree>
    <p:extLst>
      <p:ext uri="{BB962C8B-B14F-4D97-AF65-F5344CB8AC3E}">
        <p14:creationId xmlns:p14="http://schemas.microsoft.com/office/powerpoint/2010/main" val="283835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1B81-3F94-E25F-9A2E-FBBD997F4E2D}"/>
            </a:ext>
          </a:extLst>
        </p:cNvPr>
        <p:cNvGrpSpPr/>
        <p:nvPr/>
      </p:nvGrpSpPr>
      <p:grpSpPr>
        <a:xfrm>
          <a:off x="0" y="0"/>
          <a:ext cx="0" cy="0"/>
          <a:chOff x="0" y="0"/>
          <a:chExt cx="0" cy="0"/>
        </a:xfrm>
      </p:grpSpPr>
      <p:pic>
        <p:nvPicPr>
          <p:cNvPr id="5" name="Picture 4" descr="A black bird with wings&#10;&#10;AI-generated content may be incorrect.">
            <a:extLst>
              <a:ext uri="{FF2B5EF4-FFF2-40B4-BE49-F238E27FC236}">
                <a16:creationId xmlns:a16="http://schemas.microsoft.com/office/drawing/2014/main" id="{91AFE77F-5F84-7893-6AB4-AC5D14E2E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0744" cy="1380744"/>
          </a:xfrm>
          <a:prstGeom prst="rect">
            <a:avLst/>
          </a:prstGeom>
        </p:spPr>
      </p:pic>
      <p:pic>
        <p:nvPicPr>
          <p:cNvPr id="12" name="Picture 4" descr="Picture background">
            <a:extLst>
              <a:ext uri="{FF2B5EF4-FFF2-40B4-BE49-F238E27FC236}">
                <a16:creationId xmlns:a16="http://schemas.microsoft.com/office/drawing/2014/main" id="{7B5E867D-39DE-F537-665A-404C7705D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023" y="673201"/>
            <a:ext cx="3467263" cy="5511597"/>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17455A9B-D951-327B-4FD4-BDC8B2357DC5}"/>
              </a:ext>
            </a:extLst>
          </p:cNvPr>
          <p:cNvSpPr/>
          <p:nvPr/>
        </p:nvSpPr>
        <p:spPr>
          <a:xfrm>
            <a:off x="9867682" y="4163208"/>
            <a:ext cx="237744" cy="228600"/>
          </a:xfrm>
          <a:prstGeom prst="ellipse">
            <a:avLst/>
          </a:prstGeom>
          <a:noFill/>
          <a:ln w="76200">
            <a:solidFill>
              <a:srgbClr val="D4A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2EE422A1-4CA2-9349-6DBF-7956EF5DE4AE}"/>
              </a:ext>
            </a:extLst>
          </p:cNvPr>
          <p:cNvSpPr/>
          <p:nvPr/>
        </p:nvSpPr>
        <p:spPr>
          <a:xfrm>
            <a:off x="11002536" y="5061332"/>
            <a:ext cx="237744" cy="228600"/>
          </a:xfrm>
          <a:prstGeom prst="ellipse">
            <a:avLst/>
          </a:prstGeom>
          <a:noFill/>
          <a:ln w="76200">
            <a:solidFill>
              <a:srgbClr val="D4A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68933AF-1A90-1774-45CC-D0B9F80CDCC6}"/>
              </a:ext>
            </a:extLst>
          </p:cNvPr>
          <p:cNvSpPr txBox="1"/>
          <p:nvPr/>
        </p:nvSpPr>
        <p:spPr>
          <a:xfrm>
            <a:off x="9521625" y="4346098"/>
            <a:ext cx="1748409"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Liverpool</a:t>
            </a:r>
          </a:p>
        </p:txBody>
      </p:sp>
      <p:sp>
        <p:nvSpPr>
          <p:cNvPr id="23" name="TextBox 22">
            <a:extLst>
              <a:ext uri="{FF2B5EF4-FFF2-40B4-BE49-F238E27FC236}">
                <a16:creationId xmlns:a16="http://schemas.microsoft.com/office/drawing/2014/main" id="{883DA6E9-6AB1-2481-3D51-21AA76D045B1}"/>
              </a:ext>
            </a:extLst>
          </p:cNvPr>
          <p:cNvSpPr txBox="1"/>
          <p:nvPr/>
        </p:nvSpPr>
        <p:spPr>
          <a:xfrm>
            <a:off x="10247203" y="5192172"/>
            <a:ext cx="1748409"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London</a:t>
            </a:r>
          </a:p>
        </p:txBody>
      </p:sp>
      <p:sp>
        <p:nvSpPr>
          <p:cNvPr id="24" name="TextBox 23">
            <a:extLst>
              <a:ext uri="{FF2B5EF4-FFF2-40B4-BE49-F238E27FC236}">
                <a16:creationId xmlns:a16="http://schemas.microsoft.com/office/drawing/2014/main" id="{3260B457-61BB-2471-D799-5FBD3C879E5C}"/>
              </a:ext>
            </a:extLst>
          </p:cNvPr>
          <p:cNvSpPr txBox="1"/>
          <p:nvPr/>
        </p:nvSpPr>
        <p:spPr>
          <a:xfrm>
            <a:off x="1295182" y="1336065"/>
            <a:ext cx="6047450" cy="3016210"/>
          </a:xfrm>
          <a:prstGeom prst="rect">
            <a:avLst/>
          </a:prstGeom>
          <a:noFill/>
        </p:spPr>
        <p:txBody>
          <a:bodyPr wrap="square" rtlCol="0">
            <a:spAutoFit/>
          </a:bodyPr>
          <a:lstStyle/>
          <a:p>
            <a:pPr>
              <a:spcAft>
                <a:spcPts val="1200"/>
              </a:spcAft>
            </a:pPr>
            <a:r>
              <a:rPr lang="en-US" sz="2000" dirty="0">
                <a:latin typeface="Arial" panose="020B0604020202020204" pitchFamily="34" charset="0"/>
                <a:cs typeface="Arial" panose="020B0604020202020204" pitchFamily="34" charset="0"/>
              </a:rPr>
              <a:t>Qualitative research:</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Official documents analysis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Case studies in:</a:t>
            </a:r>
          </a:p>
          <a:p>
            <a:pPr marL="800100" lvl="1" indent="-342900">
              <a:spcAft>
                <a:spcPts val="1200"/>
              </a:spcAft>
              <a:buFont typeface="Courier New" panose="02070309020205020404" pitchFamily="49" charset="0"/>
              <a:buChar char="o"/>
            </a:pPr>
            <a:r>
              <a:rPr lang="en-US" sz="2000" dirty="0">
                <a:latin typeface="Arial" panose="020B0604020202020204" pitchFamily="34" charset="0"/>
                <a:cs typeface="Arial" panose="020B0604020202020204" pitchFamily="34" charset="0"/>
              </a:rPr>
              <a:t>London – high market buoyancy </a:t>
            </a:r>
          </a:p>
          <a:p>
            <a:pPr marL="800100" lvl="1" indent="-342900">
              <a:spcAft>
                <a:spcPts val="1200"/>
              </a:spcAft>
              <a:buFont typeface="Courier New" panose="02070309020205020404" pitchFamily="49" charset="0"/>
              <a:buChar char="o"/>
            </a:pPr>
            <a:r>
              <a:rPr lang="en-US" sz="2000" dirty="0">
                <a:latin typeface="Arial" panose="020B0604020202020204" pitchFamily="34" charset="0"/>
                <a:cs typeface="Arial" panose="020B0604020202020204" pitchFamily="34" charset="0"/>
              </a:rPr>
              <a:t>Liverpool - low market buoyancy </a:t>
            </a:r>
          </a:p>
          <a:p>
            <a:pPr marL="342900" indent="-342900">
              <a:spcAft>
                <a:spcPts val="1200"/>
              </a:spcAft>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Semi-structured</a:t>
            </a:r>
            <a:r>
              <a:rPr lang="en-US" sz="2000" dirty="0">
                <a:latin typeface="Arial" panose="020B0604020202020204" pitchFamily="34" charset="0"/>
                <a:cs typeface="Arial" panose="020B0604020202020204" pitchFamily="34" charset="0"/>
              </a:rPr>
              <a:t> interviews with key stakeholders from both public and private sectors</a:t>
            </a:r>
          </a:p>
        </p:txBody>
      </p:sp>
      <p:cxnSp>
        <p:nvCxnSpPr>
          <p:cNvPr id="25" name="Straight Connector 24">
            <a:extLst>
              <a:ext uri="{FF2B5EF4-FFF2-40B4-BE49-F238E27FC236}">
                <a16:creationId xmlns:a16="http://schemas.microsoft.com/office/drawing/2014/main" id="{5E6C9379-1449-2D9F-5E32-96FCF661D886}"/>
              </a:ext>
            </a:extLst>
          </p:cNvPr>
          <p:cNvCxnSpPr>
            <a:cxnSpLocks/>
          </p:cNvCxnSpPr>
          <p:nvPr/>
        </p:nvCxnSpPr>
        <p:spPr>
          <a:xfrm flipV="1">
            <a:off x="1566606" y="4789828"/>
            <a:ext cx="5419461" cy="27376"/>
          </a:xfrm>
          <a:prstGeom prst="line">
            <a:avLst/>
          </a:prstGeom>
          <a:ln w="57150">
            <a:solidFill>
              <a:srgbClr val="D4A017"/>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3952468-A1D6-4607-194F-CC3153D024B4}"/>
              </a:ext>
            </a:extLst>
          </p:cNvPr>
          <p:cNvSpPr/>
          <p:nvPr/>
        </p:nvSpPr>
        <p:spPr>
          <a:xfrm>
            <a:off x="1397136" y="4620793"/>
            <a:ext cx="455414" cy="402335"/>
          </a:xfrm>
          <a:prstGeom prst="ellipse">
            <a:avLst/>
          </a:prstGeom>
          <a:solidFill>
            <a:srgbClr val="D4A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lumMod val="95000"/>
                  </a:schemeClr>
                </a:solidFill>
              </a:rPr>
              <a:t>1</a:t>
            </a:r>
          </a:p>
        </p:txBody>
      </p:sp>
      <p:sp>
        <p:nvSpPr>
          <p:cNvPr id="27" name="Oval 26">
            <a:extLst>
              <a:ext uri="{FF2B5EF4-FFF2-40B4-BE49-F238E27FC236}">
                <a16:creationId xmlns:a16="http://schemas.microsoft.com/office/drawing/2014/main" id="{437AADFB-ABDA-1951-4BAD-0BF2AAE0071D}"/>
              </a:ext>
            </a:extLst>
          </p:cNvPr>
          <p:cNvSpPr/>
          <p:nvPr/>
        </p:nvSpPr>
        <p:spPr>
          <a:xfrm>
            <a:off x="4048629" y="4602348"/>
            <a:ext cx="455414" cy="402335"/>
          </a:xfrm>
          <a:prstGeom prst="ellipse">
            <a:avLst/>
          </a:prstGeom>
          <a:solidFill>
            <a:srgbClr val="D4A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lumMod val="95000"/>
                  </a:schemeClr>
                </a:solidFill>
              </a:rPr>
              <a:t>2</a:t>
            </a:r>
          </a:p>
        </p:txBody>
      </p:sp>
      <p:sp>
        <p:nvSpPr>
          <p:cNvPr id="28" name="Oval 27">
            <a:extLst>
              <a:ext uri="{FF2B5EF4-FFF2-40B4-BE49-F238E27FC236}">
                <a16:creationId xmlns:a16="http://schemas.microsoft.com/office/drawing/2014/main" id="{E6F0B8ED-FB0F-0E85-673E-D7A621812214}"/>
              </a:ext>
            </a:extLst>
          </p:cNvPr>
          <p:cNvSpPr/>
          <p:nvPr/>
        </p:nvSpPr>
        <p:spPr>
          <a:xfrm>
            <a:off x="6743312" y="4588660"/>
            <a:ext cx="455414" cy="402335"/>
          </a:xfrm>
          <a:prstGeom prst="ellipse">
            <a:avLst/>
          </a:prstGeom>
          <a:solidFill>
            <a:srgbClr val="D4A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lumMod val="95000"/>
                  </a:schemeClr>
                </a:solidFill>
              </a:rPr>
              <a:t>3</a:t>
            </a:r>
          </a:p>
        </p:txBody>
      </p:sp>
      <p:sp>
        <p:nvSpPr>
          <p:cNvPr id="29" name="TextBox 28">
            <a:extLst>
              <a:ext uri="{FF2B5EF4-FFF2-40B4-BE49-F238E27FC236}">
                <a16:creationId xmlns:a16="http://schemas.microsoft.com/office/drawing/2014/main" id="{721DE5D1-E32D-04A6-5CE6-6E1B1CFF1F75}"/>
              </a:ext>
            </a:extLst>
          </p:cNvPr>
          <p:cNvSpPr txBox="1"/>
          <p:nvPr/>
        </p:nvSpPr>
        <p:spPr>
          <a:xfrm>
            <a:off x="1313311" y="5105190"/>
            <a:ext cx="1719597" cy="1015663"/>
          </a:xfrm>
          <a:prstGeom prst="rect">
            <a:avLst/>
          </a:prstGeom>
          <a:noFill/>
        </p:spPr>
        <p:txBody>
          <a:bodyPr wrap="square" numCol="1" rtlCol="0">
            <a:spAutoFit/>
          </a:bodyPr>
          <a:lstStyle/>
          <a:p>
            <a:pPr>
              <a:spcBef>
                <a:spcPts val="1200"/>
              </a:spcBef>
            </a:pPr>
            <a:r>
              <a:rPr lang="en-US" sz="2000" dirty="0">
                <a:latin typeface="Arial" panose="020B0604020202020204" pitchFamily="34" charset="0"/>
                <a:cs typeface="Arial" panose="020B0604020202020204" pitchFamily="34" charset="0"/>
              </a:rPr>
              <a:t>Current policies analysis</a:t>
            </a:r>
            <a:endParaRPr lang="ru-RU" sz="2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0F2C25A-A135-53D9-0575-BCF48CB57D2B}"/>
              </a:ext>
            </a:extLst>
          </p:cNvPr>
          <p:cNvSpPr txBox="1"/>
          <p:nvPr/>
        </p:nvSpPr>
        <p:spPr>
          <a:xfrm>
            <a:off x="3933792" y="5105190"/>
            <a:ext cx="2058501" cy="1015663"/>
          </a:xfrm>
          <a:prstGeom prst="rect">
            <a:avLst/>
          </a:prstGeom>
          <a:noFill/>
        </p:spPr>
        <p:txBody>
          <a:bodyPr wrap="square" numCol="1" rtlCol="0">
            <a:spAutoFit/>
          </a:bodyPr>
          <a:lstStyle/>
          <a:p>
            <a:pPr>
              <a:spcBef>
                <a:spcPts val="1200"/>
              </a:spcBef>
            </a:pPr>
            <a:r>
              <a:rPr lang="en-US" sz="2000" dirty="0">
                <a:latin typeface="Arial" panose="020B0604020202020204" pitchFamily="34" charset="0"/>
                <a:cs typeface="Arial" panose="020B0604020202020204" pitchFamily="34" charset="0"/>
              </a:rPr>
              <a:t>Interviews with private sector stakeholders</a:t>
            </a:r>
            <a:endParaRPr lang="ru-RU" sz="2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583918C-EBDE-A830-0674-8CEBCB6B8C4A}"/>
              </a:ext>
            </a:extLst>
          </p:cNvPr>
          <p:cNvSpPr txBox="1"/>
          <p:nvPr/>
        </p:nvSpPr>
        <p:spPr>
          <a:xfrm>
            <a:off x="6624203" y="5097539"/>
            <a:ext cx="1862116" cy="1015663"/>
          </a:xfrm>
          <a:prstGeom prst="rect">
            <a:avLst/>
          </a:prstGeom>
          <a:noFill/>
        </p:spPr>
        <p:txBody>
          <a:bodyPr wrap="square" numCol="1" rtlCol="0">
            <a:spAutoFit/>
          </a:bodyPr>
          <a:lstStyle/>
          <a:p>
            <a:pPr>
              <a:spcBef>
                <a:spcPts val="1200"/>
              </a:spcBef>
            </a:pPr>
            <a:r>
              <a:rPr lang="en-US" sz="2000" dirty="0">
                <a:latin typeface="Arial" panose="020B0604020202020204" pitchFamily="34" charset="0"/>
                <a:cs typeface="Arial" panose="020B0604020202020204" pitchFamily="34" charset="0"/>
              </a:rPr>
              <a:t>Interviews with public sector stakeholders</a:t>
            </a:r>
            <a:endParaRPr lang="ru-RU" sz="2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9D89A83-CD1A-3305-B78F-23E880516060}"/>
              </a:ext>
            </a:extLst>
          </p:cNvPr>
          <p:cNvSpPr txBox="1"/>
          <p:nvPr/>
        </p:nvSpPr>
        <p:spPr>
          <a:xfrm>
            <a:off x="1295182" y="445363"/>
            <a:ext cx="7480838" cy="480901"/>
          </a:xfrm>
          <a:prstGeom prst="rect">
            <a:avLst/>
          </a:prstGeom>
          <a:noFill/>
        </p:spPr>
        <p:txBody>
          <a:bodyPr wrap="square">
            <a:spAutoFit/>
          </a:bodyPr>
          <a:lstStyle/>
          <a:p>
            <a:pPr>
              <a:lnSpc>
                <a:spcPct val="115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Methodology</a:t>
            </a:r>
          </a:p>
        </p:txBody>
      </p:sp>
    </p:spTree>
    <p:extLst>
      <p:ext uri="{BB962C8B-B14F-4D97-AF65-F5344CB8AC3E}">
        <p14:creationId xmlns:p14="http://schemas.microsoft.com/office/powerpoint/2010/main" val="2605249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9728-84A9-6B7B-4A25-B9B0A92617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ABCDB0-E826-B24E-9A63-0A8B526F5DB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b="6862"/>
          <a:stretch/>
        </p:blipFill>
        <p:spPr>
          <a:xfrm>
            <a:off x="0" y="0"/>
            <a:ext cx="12192000" cy="6857999"/>
          </a:xfrm>
          <a:prstGeom prst="rect">
            <a:avLst/>
          </a:prstGeom>
        </p:spPr>
      </p:pic>
      <p:pic>
        <p:nvPicPr>
          <p:cNvPr id="6" name="Picture 2" descr="8 (3)">
            <a:extLst>
              <a:ext uri="{FF2B5EF4-FFF2-40B4-BE49-F238E27FC236}">
                <a16:creationId xmlns:a16="http://schemas.microsoft.com/office/drawing/2014/main" id="{802A8048-06C0-5B56-E6B4-582FCAE7CF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224" y="82831"/>
            <a:ext cx="3516069" cy="1969962"/>
          </a:xfrm>
          <a:prstGeom prst="wedgeRoundRectCallout">
            <a:avLst>
              <a:gd name="adj1" fmla="val -84135"/>
              <a:gd name="adj2" fmla="val 36027"/>
              <a:gd name="adj3" fmla="val 16667"/>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18696C-1FBF-80F2-A2B1-4F0E112FC73C}"/>
              </a:ext>
            </a:extLst>
          </p:cNvPr>
          <p:cNvPicPr>
            <a:picLocks noChangeAspect="1"/>
          </p:cNvPicPr>
          <p:nvPr/>
        </p:nvPicPr>
        <p:blipFill>
          <a:blip r:embed="rId6"/>
          <a:stretch>
            <a:fillRect/>
          </a:stretch>
        </p:blipFill>
        <p:spPr>
          <a:xfrm>
            <a:off x="6907218" y="3981907"/>
            <a:ext cx="3534475" cy="1969963"/>
          </a:xfrm>
          <a:prstGeom prst="wedgeRoundRectCallout">
            <a:avLst>
              <a:gd name="adj1" fmla="val -71720"/>
              <a:gd name="adj2" fmla="val 34551"/>
              <a:gd name="adj3" fmla="val 16667"/>
            </a:avLst>
          </a:prstGeom>
        </p:spPr>
      </p:pic>
      <p:sp>
        <p:nvSpPr>
          <p:cNvPr id="10" name="TextBox 9">
            <a:extLst>
              <a:ext uri="{FF2B5EF4-FFF2-40B4-BE49-F238E27FC236}">
                <a16:creationId xmlns:a16="http://schemas.microsoft.com/office/drawing/2014/main" id="{F3257B04-5179-BE1E-BC5B-02AD8FE76CF2}"/>
              </a:ext>
            </a:extLst>
          </p:cNvPr>
          <p:cNvSpPr txBox="1"/>
          <p:nvPr/>
        </p:nvSpPr>
        <p:spPr>
          <a:xfrm>
            <a:off x="3063240" y="1067812"/>
            <a:ext cx="2020824" cy="830997"/>
          </a:xfrm>
          <a:prstGeom prst="rect">
            <a:avLst/>
          </a:prstGeom>
          <a:solidFill>
            <a:schemeClr val="bg1">
              <a:alpha val="50196"/>
            </a:schemeClr>
          </a:solidFill>
          <a:ln w="38100">
            <a:solidFill>
              <a:srgbClr val="D4A017"/>
            </a:solidFill>
          </a:ln>
        </p:spPr>
        <p:txBody>
          <a:bodyPr wrap="square" rtlCol="0">
            <a:spAutoFit/>
          </a:bodyPr>
          <a:lstStyle/>
          <a:p>
            <a:pPr algn="ctr"/>
            <a:r>
              <a:rPr lang="en-US" sz="2400" b="1" dirty="0">
                <a:solidFill>
                  <a:srgbClr val="D4A017"/>
                </a:solidFill>
                <a:latin typeface="Arial" panose="020B0604020202020204" pitchFamily="34" charset="0"/>
                <a:cs typeface="Arial" panose="020B0604020202020204" pitchFamily="34" charset="0"/>
              </a:rPr>
              <a:t>Liverpool Waters</a:t>
            </a:r>
          </a:p>
        </p:txBody>
      </p:sp>
      <p:sp>
        <p:nvSpPr>
          <p:cNvPr id="11" name="TextBox 10">
            <a:extLst>
              <a:ext uri="{FF2B5EF4-FFF2-40B4-BE49-F238E27FC236}">
                <a16:creationId xmlns:a16="http://schemas.microsoft.com/office/drawing/2014/main" id="{77822190-9894-3B55-2A96-3C92E9C82B2B}"/>
              </a:ext>
            </a:extLst>
          </p:cNvPr>
          <p:cNvSpPr txBox="1"/>
          <p:nvPr/>
        </p:nvSpPr>
        <p:spPr>
          <a:xfrm>
            <a:off x="4959864" y="5536371"/>
            <a:ext cx="1236720" cy="830997"/>
          </a:xfrm>
          <a:prstGeom prst="rect">
            <a:avLst/>
          </a:prstGeom>
          <a:solidFill>
            <a:schemeClr val="bg1">
              <a:alpha val="50196"/>
            </a:schemeClr>
          </a:solidFill>
          <a:ln w="38100">
            <a:solidFill>
              <a:srgbClr val="D4A017"/>
            </a:solidFill>
          </a:ln>
        </p:spPr>
        <p:txBody>
          <a:bodyPr wrap="square" rtlCol="0">
            <a:spAutoFit/>
          </a:bodyPr>
          <a:lstStyle/>
          <a:p>
            <a:pPr algn="ctr"/>
            <a:r>
              <a:rPr lang="en-US" sz="2400" b="1" dirty="0">
                <a:solidFill>
                  <a:srgbClr val="D4A017"/>
                </a:solidFill>
                <a:latin typeface="Arial" panose="020B0604020202020204" pitchFamily="34" charset="0"/>
                <a:cs typeface="Arial" panose="020B0604020202020204" pitchFamily="34" charset="0"/>
              </a:rPr>
              <a:t>Heap Mills</a:t>
            </a:r>
          </a:p>
        </p:txBody>
      </p:sp>
    </p:spTree>
    <p:extLst>
      <p:ext uri="{BB962C8B-B14F-4D97-AF65-F5344CB8AC3E}">
        <p14:creationId xmlns:p14="http://schemas.microsoft.com/office/powerpoint/2010/main" val="17631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TotalTime>
  <Words>635</Words>
  <Application>Microsoft Office PowerPoint</Application>
  <PresentationFormat>Widescreen</PresentationFormat>
  <Paragraphs>208</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Petrov Alexander</dc:creator>
  <cp:lastModifiedBy>Petrov Alexander</cp:lastModifiedBy>
  <cp:revision>1</cp:revision>
  <dcterms:created xsi:type="dcterms:W3CDTF">2025-06-17T15:11:02Z</dcterms:created>
  <dcterms:modified xsi:type="dcterms:W3CDTF">2025-07-02T10:17:14Z</dcterms:modified>
</cp:coreProperties>
</file>