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57" r:id="rId3"/>
    <p:sldId id="264" r:id="rId4"/>
    <p:sldId id="263" r:id="rId5"/>
    <p:sldId id="266" r:id="rId6"/>
    <p:sldId id="267" r:id="rId7"/>
    <p:sldId id="268" r:id="rId8"/>
    <p:sldId id="269" r:id="rId9"/>
    <p:sldId id="270" r:id="rId10"/>
    <p:sldId id="271" r:id="rId11"/>
    <p:sldId id="272" r:id="rId12"/>
    <p:sldId id="273" r:id="rId13"/>
    <p:sldId id="274" r:id="rId14"/>
    <p:sldId id="275" r:id="rId15"/>
    <p:sldId id="277" r:id="rId16"/>
    <p:sldId id="276" r:id="rId17"/>
    <p:sldId id="278" r:id="rId18"/>
    <p:sldId id="279" r:id="rId19"/>
    <p:sldId id="280" r:id="rId20"/>
    <p:sldId id="281" r:id="rId21"/>
    <p:sldId id="282" r:id="rId22"/>
    <p:sldId id="283" r:id="rId23"/>
    <p:sldId id="284" r:id="rId24"/>
    <p:sldId id="288" r:id="rId25"/>
    <p:sldId id="286" r:id="rId26"/>
    <p:sldId id="287" r:id="rId27"/>
    <p:sldId id="285" r:id="rId28"/>
    <p:sldId id="289" r:id="rId29"/>
    <p:sldId id="259" r:id="rId3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F33"/>
    <a:srgbClr val="1D4289"/>
    <a:srgbClr val="5B94B0"/>
    <a:srgbClr val="D200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4718"/>
  </p:normalViewPr>
  <p:slideViewPr>
    <p:cSldViewPr snapToGrid="0">
      <p:cViewPr varScale="1">
        <p:scale>
          <a:sx n="103" d="100"/>
          <a:sy n="103" d="100"/>
        </p:scale>
        <p:origin x="79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규나 황" userId="e17da3956a15f69f" providerId="LiveId" clId="{43BE6455-F19C-44A2-942B-198D4269DEEA}"/>
    <pc:docChg chg="undo redo custSel addSld delSld modSld sldOrd">
      <pc:chgData name="규나 황" userId="e17da3956a15f69f" providerId="LiveId" clId="{43BE6455-F19C-44A2-942B-198D4269DEEA}" dt="2025-05-29T05:39:11.496" v="28384" actId="2711"/>
      <pc:docMkLst>
        <pc:docMk/>
      </pc:docMkLst>
      <pc:sldChg chg="modSp mod">
        <pc:chgData name="규나 황" userId="e17da3956a15f69f" providerId="LiveId" clId="{43BE6455-F19C-44A2-942B-198D4269DEEA}" dt="2025-05-23T05:58:08.993" v="2627" actId="2"/>
        <pc:sldMkLst>
          <pc:docMk/>
          <pc:sldMk cId="836607874" sldId="256"/>
        </pc:sldMkLst>
        <pc:spChg chg="mod">
          <ac:chgData name="규나 황" userId="e17da3956a15f69f" providerId="LiveId" clId="{43BE6455-F19C-44A2-942B-198D4269DEEA}" dt="2025-05-23T05:58:08.993" v="2627" actId="2"/>
          <ac:spMkLst>
            <pc:docMk/>
            <pc:sldMk cId="836607874" sldId="256"/>
            <ac:spMk id="10" creationId="{0294B741-AB1C-48AE-B50B-6A29203F5E32}"/>
          </ac:spMkLst>
        </pc:spChg>
        <pc:spChg chg="mod">
          <ac:chgData name="규나 황" userId="e17da3956a15f69f" providerId="LiveId" clId="{43BE6455-F19C-44A2-942B-198D4269DEEA}" dt="2025-05-23T05:58:07.379" v="2622" actId="2"/>
          <ac:spMkLst>
            <pc:docMk/>
            <pc:sldMk cId="836607874" sldId="256"/>
            <ac:spMk id="11" creationId="{3635D51F-1FE4-46AF-3F37-7BEEE6454CBB}"/>
          </ac:spMkLst>
        </pc:spChg>
      </pc:sldChg>
      <pc:sldChg chg="addSp delSp modSp mod">
        <pc:chgData name="규나 황" userId="e17da3956a15f69f" providerId="LiveId" clId="{43BE6455-F19C-44A2-942B-198D4269DEEA}" dt="2025-05-23T05:58:09.785" v="2628" actId="2"/>
        <pc:sldMkLst>
          <pc:docMk/>
          <pc:sldMk cId="913712618" sldId="257"/>
        </pc:sldMkLst>
        <pc:spChg chg="add del mod">
          <ac:chgData name="규나 황" userId="e17da3956a15f69f" providerId="LiveId" clId="{43BE6455-F19C-44A2-942B-198D4269DEEA}" dt="2025-05-23T05:58:09.785" v="2628" actId="2"/>
          <ac:spMkLst>
            <pc:docMk/>
            <pc:sldMk cId="913712618" sldId="257"/>
            <ac:spMk id="6" creationId="{BC463306-5D8C-4DB2-B073-2E8E0AC97C05}"/>
          </ac:spMkLst>
        </pc:spChg>
        <pc:spChg chg="mod">
          <ac:chgData name="규나 황" userId="e17da3956a15f69f" providerId="LiveId" clId="{43BE6455-F19C-44A2-942B-198D4269DEEA}" dt="2025-05-22T05:06:36.022" v="2215" actId="790"/>
          <ac:spMkLst>
            <pc:docMk/>
            <pc:sldMk cId="913712618" sldId="257"/>
            <ac:spMk id="7" creationId="{75A34061-D5BF-7E9E-B999-02A295DE509C}"/>
          </ac:spMkLst>
        </pc:spChg>
        <pc:spChg chg="del">
          <ac:chgData name="규나 황" userId="e17da3956a15f69f" providerId="LiveId" clId="{43BE6455-F19C-44A2-942B-198D4269DEEA}" dt="2025-05-22T03:01:15.151" v="254" actId="478"/>
          <ac:spMkLst>
            <pc:docMk/>
            <pc:sldMk cId="913712618" sldId="257"/>
            <ac:spMk id="8" creationId="{838E1B7F-5BDA-5CB1-9323-9CA5D57E4397}"/>
          </ac:spMkLst>
        </pc:spChg>
        <pc:spChg chg="add mod">
          <ac:chgData name="규나 황" userId="e17da3956a15f69f" providerId="LiveId" clId="{43BE6455-F19C-44A2-942B-198D4269DEEA}" dt="2025-05-22T05:06:09.165" v="2214" actId="790"/>
          <ac:spMkLst>
            <pc:docMk/>
            <pc:sldMk cId="913712618" sldId="257"/>
            <ac:spMk id="9" creationId="{13CAFB9E-C726-47FC-82F1-75914F20237D}"/>
          </ac:spMkLst>
        </pc:spChg>
      </pc:sldChg>
      <pc:sldChg chg="addSp modSp mod">
        <pc:chgData name="규나 황" userId="e17da3956a15f69f" providerId="LiveId" clId="{43BE6455-F19C-44A2-942B-198D4269DEEA}" dt="2025-05-23T09:25:25.640" v="6431" actId="1076"/>
        <pc:sldMkLst>
          <pc:docMk/>
          <pc:sldMk cId="2033067789" sldId="259"/>
        </pc:sldMkLst>
        <pc:spChg chg="add mod">
          <ac:chgData name="규나 황" userId="e17da3956a15f69f" providerId="LiveId" clId="{43BE6455-F19C-44A2-942B-198D4269DEEA}" dt="2025-05-23T09:25:25.640" v="6431" actId="1076"/>
          <ac:spMkLst>
            <pc:docMk/>
            <pc:sldMk cId="2033067789" sldId="259"/>
            <ac:spMk id="5" creationId="{40EF2FCB-C1ED-4645-AD74-9678D740433C}"/>
          </ac:spMkLst>
        </pc:spChg>
      </pc:sldChg>
      <pc:sldChg chg="addSp delSp modSp del">
        <pc:chgData name="규나 황" userId="e17da3956a15f69f" providerId="LiveId" clId="{43BE6455-F19C-44A2-942B-198D4269DEEA}" dt="2025-05-26T12:19:51.154" v="18372" actId="2696"/>
        <pc:sldMkLst>
          <pc:docMk/>
          <pc:sldMk cId="1605685220" sldId="260"/>
        </pc:sldMkLst>
        <pc:spChg chg="add del mod">
          <ac:chgData name="규나 황" userId="e17da3956a15f69f" providerId="LiveId" clId="{43BE6455-F19C-44A2-942B-198D4269DEEA}" dt="2025-05-26T02:16:48.487" v="7609"/>
          <ac:spMkLst>
            <pc:docMk/>
            <pc:sldMk cId="1605685220" sldId="260"/>
            <ac:spMk id="6" creationId="{2309BE66-18CF-42A9-A97C-B7885B40CFEB}"/>
          </ac:spMkLst>
        </pc:spChg>
        <pc:spChg chg="add del mod">
          <ac:chgData name="규나 황" userId="e17da3956a15f69f" providerId="LiveId" clId="{43BE6455-F19C-44A2-942B-198D4269DEEA}" dt="2025-05-26T02:16:48.487" v="7609"/>
          <ac:spMkLst>
            <pc:docMk/>
            <pc:sldMk cId="1605685220" sldId="260"/>
            <ac:spMk id="7" creationId="{B08BC1FC-06AE-4261-A38D-DC6BECA37434}"/>
          </ac:spMkLst>
        </pc:spChg>
        <pc:spChg chg="add del mod">
          <ac:chgData name="규나 황" userId="e17da3956a15f69f" providerId="LiveId" clId="{43BE6455-F19C-44A2-942B-198D4269DEEA}" dt="2025-05-26T02:16:48.487" v="7609"/>
          <ac:spMkLst>
            <pc:docMk/>
            <pc:sldMk cId="1605685220" sldId="260"/>
            <ac:spMk id="8" creationId="{02BA75E2-D5D9-4DFF-B32E-B2B8D5F31841}"/>
          </ac:spMkLst>
        </pc:spChg>
        <pc:spChg chg="add del mod">
          <ac:chgData name="규나 황" userId="e17da3956a15f69f" providerId="LiveId" clId="{43BE6455-F19C-44A2-942B-198D4269DEEA}" dt="2025-05-26T02:16:48.487" v="7609"/>
          <ac:spMkLst>
            <pc:docMk/>
            <pc:sldMk cId="1605685220" sldId="260"/>
            <ac:spMk id="9" creationId="{2BFFCE23-5AD6-4309-ABF4-602E80CEB8B9}"/>
          </ac:spMkLst>
        </pc:spChg>
        <pc:spChg chg="add del mod">
          <ac:chgData name="규나 황" userId="e17da3956a15f69f" providerId="LiveId" clId="{43BE6455-F19C-44A2-942B-198D4269DEEA}" dt="2025-05-26T06:33:44.503" v="9168"/>
          <ac:spMkLst>
            <pc:docMk/>
            <pc:sldMk cId="1605685220" sldId="260"/>
            <ac:spMk id="13" creationId="{80BA022C-E2BB-4546-A457-97ECF1A33DDA}"/>
          </ac:spMkLst>
        </pc:spChg>
        <pc:spChg chg="add del mod">
          <ac:chgData name="규나 황" userId="e17da3956a15f69f" providerId="LiveId" clId="{43BE6455-F19C-44A2-942B-198D4269DEEA}" dt="2025-05-26T06:33:44.503" v="9168"/>
          <ac:spMkLst>
            <pc:docMk/>
            <pc:sldMk cId="1605685220" sldId="260"/>
            <ac:spMk id="15" creationId="{E387F0EB-9CAC-481B-9754-738BB801AC7C}"/>
          </ac:spMkLst>
        </pc:spChg>
        <pc:cxnChg chg="add del mod">
          <ac:chgData name="규나 황" userId="e17da3956a15f69f" providerId="LiveId" clId="{43BE6455-F19C-44A2-942B-198D4269DEEA}" dt="2025-05-26T02:16:48.487" v="7609"/>
          <ac:cxnSpMkLst>
            <pc:docMk/>
            <pc:sldMk cId="1605685220" sldId="260"/>
            <ac:cxnSpMk id="10" creationId="{C34FA979-2724-4F21-A0E0-DC16689C4288}"/>
          </ac:cxnSpMkLst>
        </pc:cxnChg>
        <pc:cxnChg chg="add del mod">
          <ac:chgData name="규나 황" userId="e17da3956a15f69f" providerId="LiveId" clId="{43BE6455-F19C-44A2-942B-198D4269DEEA}" dt="2025-05-26T02:16:48.487" v="7609"/>
          <ac:cxnSpMkLst>
            <pc:docMk/>
            <pc:sldMk cId="1605685220" sldId="260"/>
            <ac:cxnSpMk id="11" creationId="{01750CC1-C998-4BF5-9051-FC5755B9D6C9}"/>
          </ac:cxnSpMkLst>
        </pc:cxnChg>
        <pc:cxnChg chg="add del mod">
          <ac:chgData name="규나 황" userId="e17da3956a15f69f" providerId="LiveId" clId="{43BE6455-F19C-44A2-942B-198D4269DEEA}" dt="2025-05-26T02:16:48.487" v="7609"/>
          <ac:cxnSpMkLst>
            <pc:docMk/>
            <pc:sldMk cId="1605685220" sldId="260"/>
            <ac:cxnSpMk id="12" creationId="{87BD6899-9B1E-4366-9C47-2415425131F4}"/>
          </ac:cxnSpMkLst>
        </pc:cxnChg>
        <pc:cxnChg chg="add del mod">
          <ac:chgData name="규나 황" userId="e17da3956a15f69f" providerId="LiveId" clId="{43BE6455-F19C-44A2-942B-198D4269DEEA}" dt="2025-05-26T06:33:44.503" v="9168"/>
          <ac:cxnSpMkLst>
            <pc:docMk/>
            <pc:sldMk cId="1605685220" sldId="260"/>
            <ac:cxnSpMk id="14" creationId="{69B49742-A476-4221-BC82-9F1A5AB8B7BE}"/>
          </ac:cxnSpMkLst>
        </pc:cxnChg>
      </pc:sldChg>
      <pc:sldChg chg="del">
        <pc:chgData name="규나 황" userId="e17da3956a15f69f" providerId="LiveId" clId="{43BE6455-F19C-44A2-942B-198D4269DEEA}" dt="2025-05-23T09:24:51.231" v="6427" actId="2696"/>
        <pc:sldMkLst>
          <pc:docMk/>
          <pc:sldMk cId="3321576978" sldId="261"/>
        </pc:sldMkLst>
      </pc:sldChg>
      <pc:sldChg chg="addSp delSp modSp add del mod">
        <pc:chgData name="규나 황" userId="e17da3956a15f69f" providerId="LiveId" clId="{43BE6455-F19C-44A2-942B-198D4269DEEA}" dt="2025-05-22T03:03:13.383" v="283" actId="2696"/>
        <pc:sldMkLst>
          <pc:docMk/>
          <pc:sldMk cId="1569649524" sldId="262"/>
        </pc:sldMkLst>
        <pc:spChg chg="add del mod">
          <ac:chgData name="규나 황" userId="e17da3956a15f69f" providerId="LiveId" clId="{43BE6455-F19C-44A2-942B-198D4269DEEA}" dt="2025-05-22T02:40:17.379" v="95" actId="478"/>
          <ac:spMkLst>
            <pc:docMk/>
            <pc:sldMk cId="1569649524" sldId="262"/>
            <ac:spMk id="3" creationId="{28F1C6D2-C878-4FE8-9886-ECA94A2D9D80}"/>
          </ac:spMkLst>
        </pc:spChg>
        <pc:spChg chg="add mod">
          <ac:chgData name="규나 황" userId="e17da3956a15f69f" providerId="LiveId" clId="{43BE6455-F19C-44A2-942B-198D4269DEEA}" dt="2025-05-22T02:58:55.001" v="246" actId="1076"/>
          <ac:spMkLst>
            <pc:docMk/>
            <pc:sldMk cId="1569649524" sldId="262"/>
            <ac:spMk id="8" creationId="{C086C94A-2EA3-4A63-B2B9-C1FA269C63F8}"/>
          </ac:spMkLst>
        </pc:spChg>
        <pc:spChg chg="add del mod">
          <ac:chgData name="규나 황" userId="e17da3956a15f69f" providerId="LiveId" clId="{43BE6455-F19C-44A2-942B-198D4269DEEA}" dt="2025-05-22T03:01:00.768" v="250" actId="14100"/>
          <ac:spMkLst>
            <pc:docMk/>
            <pc:sldMk cId="1569649524" sldId="262"/>
            <ac:spMk id="10" creationId="{0294B741-AB1C-48AE-B50B-6A29203F5E32}"/>
          </ac:spMkLst>
        </pc:spChg>
        <pc:spChg chg="del mod">
          <ac:chgData name="규나 황" userId="e17da3956a15f69f" providerId="LiveId" clId="{43BE6455-F19C-44A2-942B-198D4269DEEA}" dt="2025-05-22T02:40:15.428" v="94" actId="478"/>
          <ac:spMkLst>
            <pc:docMk/>
            <pc:sldMk cId="1569649524" sldId="262"/>
            <ac:spMk id="11" creationId="{3635D51F-1FE4-46AF-3F37-7BEEE6454CBB}"/>
          </ac:spMkLst>
        </pc:spChg>
      </pc:sldChg>
      <pc:sldChg chg="addSp delSp modSp add mod">
        <pc:chgData name="규나 황" userId="e17da3956a15f69f" providerId="LiveId" clId="{43BE6455-F19C-44A2-942B-198D4269DEEA}" dt="2025-05-28T10:01:03.868" v="27169" actId="790"/>
        <pc:sldMkLst>
          <pc:docMk/>
          <pc:sldMk cId="2592591752" sldId="263"/>
        </pc:sldMkLst>
        <pc:spChg chg="add mod">
          <ac:chgData name="규나 황" userId="e17da3956a15f69f" providerId="LiveId" clId="{43BE6455-F19C-44A2-942B-198D4269DEEA}" dt="2025-05-22T04:47:17.780" v="1839" actId="14100"/>
          <ac:spMkLst>
            <pc:docMk/>
            <pc:sldMk cId="2592591752" sldId="263"/>
            <ac:spMk id="2" creationId="{1C750CA1-CDDC-43B9-9B7C-BFEF53D1CD97}"/>
          </ac:spMkLst>
        </pc:spChg>
        <pc:spChg chg="add mod">
          <ac:chgData name="규나 황" userId="e17da3956a15f69f" providerId="LiveId" clId="{43BE6455-F19C-44A2-942B-198D4269DEEA}" dt="2025-05-28T10:01:03.868" v="27169" actId="790"/>
          <ac:spMkLst>
            <pc:docMk/>
            <pc:sldMk cId="2592591752" sldId="263"/>
            <ac:spMk id="3" creationId="{56A6E63A-2692-4FB9-8F6E-009BF28D1178}"/>
          </ac:spMkLst>
        </pc:spChg>
        <pc:spChg chg="del mod">
          <ac:chgData name="규나 황" userId="e17da3956a15f69f" providerId="LiveId" clId="{43BE6455-F19C-44A2-942B-198D4269DEEA}" dt="2025-05-22T04:52:59.887" v="2109" actId="478"/>
          <ac:spMkLst>
            <pc:docMk/>
            <pc:sldMk cId="2592591752" sldId="263"/>
            <ac:spMk id="6" creationId="{BC463306-5D8C-4DB2-B073-2E8E0AC97C05}"/>
          </ac:spMkLst>
        </pc:spChg>
        <pc:spChg chg="del mod">
          <ac:chgData name="규나 황" userId="e17da3956a15f69f" providerId="LiveId" clId="{43BE6455-F19C-44A2-942B-198D4269DEEA}" dt="2025-05-23T08:13:24.455" v="4417" actId="478"/>
          <ac:spMkLst>
            <pc:docMk/>
            <pc:sldMk cId="2592591752" sldId="263"/>
            <ac:spMk id="7" creationId="{75A34061-D5BF-7E9E-B999-02A295DE509C}"/>
          </ac:spMkLst>
        </pc:spChg>
        <pc:spChg chg="del mod">
          <ac:chgData name="규나 황" userId="e17da3956a15f69f" providerId="LiveId" clId="{43BE6455-F19C-44A2-942B-198D4269DEEA}" dt="2025-05-22T04:54:28.446" v="2192" actId="478"/>
          <ac:spMkLst>
            <pc:docMk/>
            <pc:sldMk cId="2592591752" sldId="263"/>
            <ac:spMk id="8" creationId="{838E1B7F-5BDA-5CB1-9323-9CA5D57E4397}"/>
          </ac:spMkLst>
        </pc:spChg>
        <pc:spChg chg="add mod">
          <ac:chgData name="규나 황" userId="e17da3956a15f69f" providerId="LiveId" clId="{43BE6455-F19C-44A2-942B-198D4269DEEA}" dt="2025-05-23T05:58:11.469" v="2630" actId="2"/>
          <ac:spMkLst>
            <pc:docMk/>
            <pc:sldMk cId="2592591752" sldId="263"/>
            <ac:spMk id="9" creationId="{4B8C7CC5-D090-43BD-953D-A1EED51A6A73}"/>
          </ac:spMkLst>
        </pc:spChg>
        <pc:spChg chg="add del">
          <ac:chgData name="규나 황" userId="e17da3956a15f69f" providerId="LiveId" clId="{43BE6455-F19C-44A2-942B-198D4269DEEA}" dt="2025-05-22T05:11:23.540" v="2257"/>
          <ac:spMkLst>
            <pc:docMk/>
            <pc:sldMk cId="2592591752" sldId="263"/>
            <ac:spMk id="10" creationId="{BB754A10-751D-420F-BB8A-83B46069BD0B}"/>
          </ac:spMkLst>
        </pc:spChg>
        <pc:spChg chg="add del mod">
          <ac:chgData name="규나 황" userId="e17da3956a15f69f" providerId="LiveId" clId="{43BE6455-F19C-44A2-942B-198D4269DEEA}" dt="2025-05-23T08:13:27.188" v="4420" actId="478"/>
          <ac:spMkLst>
            <pc:docMk/>
            <pc:sldMk cId="2592591752" sldId="263"/>
            <ac:spMk id="17" creationId="{B208679D-974C-4F07-99AD-926793BB67C1}"/>
          </ac:spMkLst>
        </pc:spChg>
        <pc:spChg chg="add mod">
          <ac:chgData name="규나 황" userId="e17da3956a15f69f" providerId="LiveId" clId="{43BE6455-F19C-44A2-942B-198D4269DEEA}" dt="2025-05-28T10:00:45.744" v="27168" actId="790"/>
          <ac:spMkLst>
            <pc:docMk/>
            <pc:sldMk cId="2592591752" sldId="263"/>
            <ac:spMk id="32" creationId="{C3010EF5-46E2-4EA1-B3CB-09E70B5B5DD4}"/>
          </ac:spMkLst>
        </pc:spChg>
        <pc:spChg chg="add del mod">
          <ac:chgData name="규나 황" userId="e17da3956a15f69f" providerId="LiveId" clId="{43BE6455-F19C-44A2-942B-198D4269DEEA}" dt="2025-05-23T08:13:25.490" v="4419"/>
          <ac:spMkLst>
            <pc:docMk/>
            <pc:sldMk cId="2592591752" sldId="263"/>
            <ac:spMk id="35" creationId="{C318277B-FC2F-4D04-90AF-8407C0439A66}"/>
          </ac:spMkLst>
        </pc:spChg>
        <pc:spChg chg="add mod">
          <ac:chgData name="규나 황" userId="e17da3956a15f69f" providerId="LiveId" clId="{43BE6455-F19C-44A2-942B-198D4269DEEA}" dt="2025-05-23T08:14:55.436" v="4452" actId="179"/>
          <ac:spMkLst>
            <pc:docMk/>
            <pc:sldMk cId="2592591752" sldId="263"/>
            <ac:spMk id="36" creationId="{DF79CBBF-3DC1-4D55-8F37-83B53B4CEE3C}"/>
          </ac:spMkLst>
        </pc:spChg>
        <pc:graphicFrameChg chg="add mod">
          <ac:chgData name="규나 황" userId="e17da3956a15f69f" providerId="LiveId" clId="{43BE6455-F19C-44A2-942B-198D4269DEEA}" dt="2025-05-23T06:02:58.812" v="2680" actId="1035"/>
          <ac:graphicFrameMkLst>
            <pc:docMk/>
            <pc:sldMk cId="2592591752" sldId="263"/>
            <ac:graphicFrameMk id="15" creationId="{3EC080A3-056B-49DC-97BF-9AA8F016A230}"/>
          </ac:graphicFrameMkLst>
        </pc:graphicFrameChg>
        <pc:picChg chg="add del mod">
          <ac:chgData name="규나 황" userId="e17da3956a15f69f" providerId="LiveId" clId="{43BE6455-F19C-44A2-942B-198D4269DEEA}" dt="2025-05-22T11:44:03.821" v="2361" actId="478"/>
          <ac:picMkLst>
            <pc:docMk/>
            <pc:sldMk cId="2592591752" sldId="263"/>
            <ac:picMk id="1026" creationId="{2D721450-70A3-448B-9DC8-867DCAA5440D}"/>
          </ac:picMkLst>
        </pc:picChg>
        <pc:picChg chg="add del mod">
          <ac:chgData name="규나 황" userId="e17da3956a15f69f" providerId="LiveId" clId="{43BE6455-F19C-44A2-942B-198D4269DEEA}" dt="2025-05-22T11:30:39.549" v="2306" actId="478"/>
          <ac:picMkLst>
            <pc:docMk/>
            <pc:sldMk cId="2592591752" sldId="263"/>
            <ac:picMk id="1029" creationId="{244D8C91-D49F-4D69-8B19-15FBCF32FCF0}"/>
          </ac:picMkLst>
        </pc:picChg>
        <pc:picChg chg="add del mod">
          <ac:chgData name="규나 황" userId="e17da3956a15f69f" providerId="LiveId" clId="{43BE6455-F19C-44A2-942B-198D4269DEEA}" dt="2025-05-22T11:39:15.122" v="2329" actId="478"/>
          <ac:picMkLst>
            <pc:docMk/>
            <pc:sldMk cId="2592591752" sldId="263"/>
            <ac:picMk id="1031" creationId="{8437055C-80DF-470C-93D5-E5E90EF0D111}"/>
          </ac:picMkLst>
        </pc:picChg>
        <pc:picChg chg="add del mod">
          <ac:chgData name="규나 황" userId="e17da3956a15f69f" providerId="LiveId" clId="{43BE6455-F19C-44A2-942B-198D4269DEEA}" dt="2025-05-22T11:39:01.695" v="2325" actId="478"/>
          <ac:picMkLst>
            <pc:docMk/>
            <pc:sldMk cId="2592591752" sldId="263"/>
            <ac:picMk id="1033" creationId="{D002EFA0-AF59-4F77-8DAC-F8E506587AF1}"/>
          </ac:picMkLst>
        </pc:picChg>
        <pc:picChg chg="add del mod">
          <ac:chgData name="규나 황" userId="e17da3956a15f69f" providerId="LiveId" clId="{43BE6455-F19C-44A2-942B-198D4269DEEA}" dt="2025-05-22T11:40:56.361" v="2330" actId="478"/>
          <ac:picMkLst>
            <pc:docMk/>
            <pc:sldMk cId="2592591752" sldId="263"/>
            <ac:picMk id="1035" creationId="{6E90ED50-5AA7-44A5-9886-EB4FF6347F44}"/>
          </ac:picMkLst>
        </pc:picChg>
        <pc:picChg chg="add del mod">
          <ac:chgData name="규나 황" userId="e17da3956a15f69f" providerId="LiveId" clId="{43BE6455-F19C-44A2-942B-198D4269DEEA}" dt="2025-05-22T11:46:15.774" v="2390" actId="478"/>
          <ac:picMkLst>
            <pc:docMk/>
            <pc:sldMk cId="2592591752" sldId="263"/>
            <ac:picMk id="1037" creationId="{76259A8C-BD0F-4A0F-8C28-2CE2A31A32F6}"/>
          </ac:picMkLst>
        </pc:picChg>
        <pc:picChg chg="add del mod">
          <ac:chgData name="규나 황" userId="e17da3956a15f69f" providerId="LiveId" clId="{43BE6455-F19C-44A2-942B-198D4269DEEA}" dt="2025-05-22T12:16:45.024" v="2447" actId="21"/>
          <ac:picMkLst>
            <pc:docMk/>
            <pc:sldMk cId="2592591752" sldId="263"/>
            <ac:picMk id="1039" creationId="{ADAE16BD-E056-4D71-B375-A643CA3037EC}"/>
          </ac:picMkLst>
        </pc:picChg>
        <pc:picChg chg="add del mod">
          <ac:chgData name="규나 황" userId="e17da3956a15f69f" providerId="LiveId" clId="{43BE6455-F19C-44A2-942B-198D4269DEEA}" dt="2025-05-22T12:16:45.024" v="2447" actId="21"/>
          <ac:picMkLst>
            <pc:docMk/>
            <pc:sldMk cId="2592591752" sldId="263"/>
            <ac:picMk id="1041" creationId="{6529DBCC-EAD8-4C58-8F8C-B062B0D576EA}"/>
          </ac:picMkLst>
        </pc:picChg>
        <pc:picChg chg="add del mod">
          <ac:chgData name="규나 황" userId="e17da3956a15f69f" providerId="LiveId" clId="{43BE6455-F19C-44A2-942B-198D4269DEEA}" dt="2025-05-22T11:49:04.163" v="2416" actId="478"/>
          <ac:picMkLst>
            <pc:docMk/>
            <pc:sldMk cId="2592591752" sldId="263"/>
            <ac:picMk id="1043" creationId="{02EAC76C-6D7B-47A7-A311-E5257E64D3D4}"/>
          </ac:picMkLst>
        </pc:picChg>
        <pc:picChg chg="add del mod">
          <ac:chgData name="규나 황" userId="e17da3956a15f69f" providerId="LiveId" clId="{43BE6455-F19C-44A2-942B-198D4269DEEA}" dt="2025-05-22T12:16:45.024" v="2447" actId="21"/>
          <ac:picMkLst>
            <pc:docMk/>
            <pc:sldMk cId="2592591752" sldId="263"/>
            <ac:picMk id="1045" creationId="{4283C29C-EF7E-4647-8B36-3873DB3D9D80}"/>
          </ac:picMkLst>
        </pc:picChg>
        <pc:picChg chg="add del mod">
          <ac:chgData name="규나 황" userId="e17da3956a15f69f" providerId="LiveId" clId="{43BE6455-F19C-44A2-942B-198D4269DEEA}" dt="2025-05-22T12:16:45.024" v="2447" actId="21"/>
          <ac:picMkLst>
            <pc:docMk/>
            <pc:sldMk cId="2592591752" sldId="263"/>
            <ac:picMk id="1047" creationId="{AF282378-52C7-462D-95B5-E834C0F44904}"/>
          </ac:picMkLst>
        </pc:picChg>
        <pc:picChg chg="add del mod">
          <ac:chgData name="규나 황" userId="e17da3956a15f69f" providerId="LiveId" clId="{43BE6455-F19C-44A2-942B-198D4269DEEA}" dt="2025-05-23T05:31:54.604" v="2551" actId="478"/>
          <ac:picMkLst>
            <pc:docMk/>
            <pc:sldMk cId="2592591752" sldId="263"/>
            <ac:picMk id="1049" creationId="{37991434-0FB6-4BFC-845C-68542249AEED}"/>
          </ac:picMkLst>
        </pc:picChg>
        <pc:picChg chg="add del mod">
          <ac:chgData name="규나 황" userId="e17da3956a15f69f" providerId="LiveId" clId="{43BE6455-F19C-44A2-942B-198D4269DEEA}" dt="2025-05-23T05:33:54.114" v="2562" actId="478"/>
          <ac:picMkLst>
            <pc:docMk/>
            <pc:sldMk cId="2592591752" sldId="263"/>
            <ac:picMk id="1051" creationId="{D15B7712-59A0-4630-86EB-5CDB27D1270A}"/>
          </ac:picMkLst>
        </pc:picChg>
        <pc:picChg chg="add del mod">
          <ac:chgData name="규나 황" userId="e17da3956a15f69f" providerId="LiveId" clId="{43BE6455-F19C-44A2-942B-198D4269DEEA}" dt="2025-05-23T05:37:49.906" v="2582" actId="478"/>
          <ac:picMkLst>
            <pc:docMk/>
            <pc:sldMk cId="2592591752" sldId="263"/>
            <ac:picMk id="1053" creationId="{4CB60047-D9DB-4CEC-ACF2-0012E066FB2F}"/>
          </ac:picMkLst>
        </pc:picChg>
        <pc:picChg chg="add del mod">
          <ac:chgData name="규나 황" userId="e17da3956a15f69f" providerId="LiveId" clId="{43BE6455-F19C-44A2-942B-198D4269DEEA}" dt="2025-05-23T05:37:49.906" v="2582" actId="478"/>
          <ac:picMkLst>
            <pc:docMk/>
            <pc:sldMk cId="2592591752" sldId="263"/>
            <ac:picMk id="1055" creationId="{D38932DA-C2FB-4B0E-9BEB-FC09357DC72F}"/>
          </ac:picMkLst>
        </pc:picChg>
        <pc:cxnChg chg="add del mod">
          <ac:chgData name="규나 황" userId="e17da3956a15f69f" providerId="LiveId" clId="{43BE6455-F19C-44A2-942B-198D4269DEEA}" dt="2025-05-22T12:16:45.024" v="2447" actId="21"/>
          <ac:cxnSpMkLst>
            <pc:docMk/>
            <pc:sldMk cId="2592591752" sldId="263"/>
            <ac:cxnSpMk id="12" creationId="{3A3E68B2-5129-4E06-B228-706F6A92036D}"/>
          </ac:cxnSpMkLst>
        </pc:cxnChg>
        <pc:cxnChg chg="add del mod">
          <ac:chgData name="규나 황" userId="e17da3956a15f69f" providerId="LiveId" clId="{43BE6455-F19C-44A2-942B-198D4269DEEA}" dt="2025-05-22T12:16:45.024" v="2447" actId="21"/>
          <ac:cxnSpMkLst>
            <pc:docMk/>
            <pc:sldMk cId="2592591752" sldId="263"/>
            <ac:cxnSpMk id="22" creationId="{50B3CF82-2195-4645-962C-B2A94421A965}"/>
          </ac:cxnSpMkLst>
        </pc:cxnChg>
      </pc:sldChg>
      <pc:sldChg chg="addSp delSp modSp add del mod">
        <pc:chgData name="규나 황" userId="e17da3956a15f69f" providerId="LiveId" clId="{43BE6455-F19C-44A2-942B-198D4269DEEA}" dt="2025-05-22T05:06:59.049" v="2217" actId="2696"/>
        <pc:sldMkLst>
          <pc:docMk/>
          <pc:sldMk cId="2233447749" sldId="264"/>
        </pc:sldMkLst>
        <pc:spChg chg="del">
          <ac:chgData name="규나 황" userId="e17da3956a15f69f" providerId="LiveId" clId="{43BE6455-F19C-44A2-942B-198D4269DEEA}" dt="2025-05-22T04:53:02.140" v="2111" actId="478"/>
          <ac:spMkLst>
            <pc:docMk/>
            <pc:sldMk cId="2233447749" sldId="264"/>
            <ac:spMk id="6" creationId="{BC463306-5D8C-4DB2-B073-2E8E0AC97C05}"/>
          </ac:spMkLst>
        </pc:spChg>
        <pc:spChg chg="add mod">
          <ac:chgData name="규나 황" userId="e17da3956a15f69f" providerId="LiveId" clId="{43BE6455-F19C-44A2-942B-198D4269DEEA}" dt="2025-05-22T04:53:02.270" v="2112"/>
          <ac:spMkLst>
            <pc:docMk/>
            <pc:sldMk cId="2233447749" sldId="264"/>
            <ac:spMk id="9" creationId="{7B5A5585-14D3-4318-8732-167862DEC95B}"/>
          </ac:spMkLst>
        </pc:spChg>
      </pc:sldChg>
      <pc:sldChg chg="addSp delSp modSp add mod ord">
        <pc:chgData name="규나 황" userId="e17da3956a15f69f" providerId="LiveId" clId="{43BE6455-F19C-44A2-942B-198D4269DEEA}" dt="2025-05-28T10:01:14.148" v="27170" actId="790"/>
        <pc:sldMkLst>
          <pc:docMk/>
          <pc:sldMk cId="3561428915" sldId="264"/>
        </pc:sldMkLst>
        <pc:spChg chg="mod">
          <ac:chgData name="규나 황" userId="e17da3956a15f69f" providerId="LiveId" clId="{43BE6455-F19C-44A2-942B-198D4269DEEA}" dt="2025-05-28T10:01:14.148" v="27170" actId="790"/>
          <ac:spMkLst>
            <pc:docMk/>
            <pc:sldMk cId="3561428915" sldId="264"/>
            <ac:spMk id="3" creationId="{56A6E63A-2692-4FB9-8F6E-009BF28D1178}"/>
          </ac:spMkLst>
        </pc:spChg>
        <pc:spChg chg="del mod">
          <ac:chgData name="규나 황" userId="e17da3956a15f69f" providerId="LiveId" clId="{43BE6455-F19C-44A2-942B-198D4269DEEA}" dt="2025-05-23T08:13:30.656" v="4422" actId="478"/>
          <ac:spMkLst>
            <pc:docMk/>
            <pc:sldMk cId="3561428915" sldId="264"/>
            <ac:spMk id="7" creationId="{75A34061-D5BF-7E9E-B999-02A295DE509C}"/>
          </ac:spMkLst>
        </pc:spChg>
        <pc:spChg chg="add del mod">
          <ac:chgData name="규나 황" userId="e17da3956a15f69f" providerId="LiveId" clId="{43BE6455-F19C-44A2-942B-198D4269DEEA}" dt="2025-05-23T08:13:33.735" v="4423" actId="478"/>
          <ac:spMkLst>
            <pc:docMk/>
            <pc:sldMk cId="3561428915" sldId="264"/>
            <ac:spMk id="8" creationId="{D539205B-333A-40BE-B12D-FDF5BA4D427E}"/>
          </ac:spMkLst>
        </pc:spChg>
        <pc:spChg chg="mod">
          <ac:chgData name="규나 황" userId="e17da3956a15f69f" providerId="LiveId" clId="{43BE6455-F19C-44A2-942B-198D4269DEEA}" dt="2025-05-23T05:58:10.420" v="2629" actId="2"/>
          <ac:spMkLst>
            <pc:docMk/>
            <pc:sldMk cId="3561428915" sldId="264"/>
            <ac:spMk id="9" creationId="{4B8C7CC5-D090-43BD-953D-A1EED51A6A73}"/>
          </ac:spMkLst>
        </pc:spChg>
        <pc:spChg chg="add mod">
          <ac:chgData name="규나 황" userId="e17da3956a15f69f" providerId="LiveId" clId="{43BE6455-F19C-44A2-942B-198D4269DEEA}" dt="2025-05-26T08:10:33.510" v="12585" actId="115"/>
          <ac:spMkLst>
            <pc:docMk/>
            <pc:sldMk cId="3561428915" sldId="264"/>
            <ac:spMk id="23" creationId="{5B394578-A29E-4240-B453-C38041A0E21F}"/>
          </ac:spMkLst>
        </pc:spChg>
        <pc:picChg chg="add mod">
          <ac:chgData name="규나 황" userId="e17da3956a15f69f" providerId="LiveId" clId="{43BE6455-F19C-44A2-942B-198D4269DEEA}" dt="2025-05-22T12:16:45.843" v="2448"/>
          <ac:picMkLst>
            <pc:docMk/>
            <pc:sldMk cId="3561428915" sldId="264"/>
            <ac:picMk id="14" creationId="{08DABF63-9C36-4501-A517-B82F6AC355D1}"/>
          </ac:picMkLst>
        </pc:picChg>
        <pc:picChg chg="add mod">
          <ac:chgData name="규나 황" userId="e17da3956a15f69f" providerId="LiveId" clId="{43BE6455-F19C-44A2-942B-198D4269DEEA}" dt="2025-05-22T12:16:45.843" v="2448"/>
          <ac:picMkLst>
            <pc:docMk/>
            <pc:sldMk cId="3561428915" sldId="264"/>
            <ac:picMk id="15" creationId="{1C8B4C4B-0E2C-4F41-A447-C96C1BB0E5BE}"/>
          </ac:picMkLst>
        </pc:picChg>
        <pc:picChg chg="add mod">
          <ac:chgData name="규나 황" userId="e17da3956a15f69f" providerId="LiveId" clId="{43BE6455-F19C-44A2-942B-198D4269DEEA}" dt="2025-05-22T12:16:45.843" v="2448"/>
          <ac:picMkLst>
            <pc:docMk/>
            <pc:sldMk cId="3561428915" sldId="264"/>
            <ac:picMk id="16" creationId="{6AC32C04-FB32-4D42-8725-4329865EBE18}"/>
          </ac:picMkLst>
        </pc:picChg>
        <pc:picChg chg="add mod">
          <ac:chgData name="규나 황" userId="e17da3956a15f69f" providerId="LiveId" clId="{43BE6455-F19C-44A2-942B-198D4269DEEA}" dt="2025-05-22T12:16:45.843" v="2448"/>
          <ac:picMkLst>
            <pc:docMk/>
            <pc:sldMk cId="3561428915" sldId="264"/>
            <ac:picMk id="18" creationId="{372B04A5-F2F1-4E57-91A2-3BEE9E7E87A3}"/>
          </ac:picMkLst>
        </pc:picChg>
        <pc:picChg chg="del">
          <ac:chgData name="규나 황" userId="e17da3956a15f69f" providerId="LiveId" clId="{43BE6455-F19C-44A2-942B-198D4269DEEA}" dt="2025-05-22T12:03:12.689" v="2435" actId="478"/>
          <ac:picMkLst>
            <pc:docMk/>
            <pc:sldMk cId="3561428915" sldId="264"/>
            <ac:picMk id="1039" creationId="{ADAE16BD-E056-4D71-B375-A643CA3037EC}"/>
          </ac:picMkLst>
        </pc:picChg>
        <pc:picChg chg="del">
          <ac:chgData name="규나 황" userId="e17da3956a15f69f" providerId="LiveId" clId="{43BE6455-F19C-44A2-942B-198D4269DEEA}" dt="2025-05-22T12:03:12.689" v="2435" actId="478"/>
          <ac:picMkLst>
            <pc:docMk/>
            <pc:sldMk cId="3561428915" sldId="264"/>
            <ac:picMk id="1041" creationId="{6529DBCC-EAD8-4C58-8F8C-B062B0D576EA}"/>
          </ac:picMkLst>
        </pc:picChg>
        <pc:picChg chg="del">
          <ac:chgData name="규나 황" userId="e17da3956a15f69f" providerId="LiveId" clId="{43BE6455-F19C-44A2-942B-198D4269DEEA}" dt="2025-05-22T12:03:12.689" v="2435" actId="478"/>
          <ac:picMkLst>
            <pc:docMk/>
            <pc:sldMk cId="3561428915" sldId="264"/>
            <ac:picMk id="1045" creationId="{4283C29C-EF7E-4647-8B36-3873DB3D9D80}"/>
          </ac:picMkLst>
        </pc:picChg>
        <pc:picChg chg="del">
          <ac:chgData name="규나 황" userId="e17da3956a15f69f" providerId="LiveId" clId="{43BE6455-F19C-44A2-942B-198D4269DEEA}" dt="2025-05-22T12:03:12.689" v="2435" actId="478"/>
          <ac:picMkLst>
            <pc:docMk/>
            <pc:sldMk cId="3561428915" sldId="264"/>
            <ac:picMk id="1047" creationId="{AF282378-52C7-462D-95B5-E834C0F44904}"/>
          </ac:picMkLst>
        </pc:picChg>
        <pc:cxnChg chg="del">
          <ac:chgData name="규나 황" userId="e17da3956a15f69f" providerId="LiveId" clId="{43BE6455-F19C-44A2-942B-198D4269DEEA}" dt="2025-05-22T12:03:12.689" v="2435" actId="478"/>
          <ac:cxnSpMkLst>
            <pc:docMk/>
            <pc:sldMk cId="3561428915" sldId="264"/>
            <ac:cxnSpMk id="12" creationId="{3A3E68B2-5129-4E06-B228-706F6A92036D}"/>
          </ac:cxnSpMkLst>
        </pc:cxnChg>
        <pc:cxnChg chg="add mod">
          <ac:chgData name="규나 황" userId="e17da3956a15f69f" providerId="LiveId" clId="{43BE6455-F19C-44A2-942B-198D4269DEEA}" dt="2025-05-22T12:16:45.843" v="2448"/>
          <ac:cxnSpMkLst>
            <pc:docMk/>
            <pc:sldMk cId="3561428915" sldId="264"/>
            <ac:cxnSpMk id="17" creationId="{80C953FD-D70C-4249-84B4-D27B9FF443E5}"/>
          </ac:cxnSpMkLst>
        </pc:cxnChg>
        <pc:cxnChg chg="add mod">
          <ac:chgData name="규나 황" userId="e17da3956a15f69f" providerId="LiveId" clId="{43BE6455-F19C-44A2-942B-198D4269DEEA}" dt="2025-05-22T12:16:45.843" v="2448"/>
          <ac:cxnSpMkLst>
            <pc:docMk/>
            <pc:sldMk cId="3561428915" sldId="264"/>
            <ac:cxnSpMk id="19" creationId="{FA9C8D9C-68C0-4188-B6ED-E02A072D3904}"/>
          </ac:cxnSpMkLst>
        </pc:cxnChg>
        <pc:cxnChg chg="del">
          <ac:chgData name="규나 황" userId="e17da3956a15f69f" providerId="LiveId" clId="{43BE6455-F19C-44A2-942B-198D4269DEEA}" dt="2025-05-22T12:03:12.689" v="2435" actId="478"/>
          <ac:cxnSpMkLst>
            <pc:docMk/>
            <pc:sldMk cId="3561428915" sldId="264"/>
            <ac:cxnSpMk id="22" creationId="{50B3CF82-2195-4645-962C-B2A94421A965}"/>
          </ac:cxnSpMkLst>
        </pc:cxnChg>
      </pc:sldChg>
      <pc:sldChg chg="delSp modSp add del mod">
        <pc:chgData name="규나 황" userId="e17da3956a15f69f" providerId="LiveId" clId="{43BE6455-F19C-44A2-942B-198D4269DEEA}" dt="2025-05-23T06:11:11.597" v="2937" actId="2696"/>
        <pc:sldMkLst>
          <pc:docMk/>
          <pc:sldMk cId="229709805" sldId="265"/>
        </pc:sldMkLst>
        <pc:spChg chg="mod">
          <ac:chgData name="규나 황" userId="e17da3956a15f69f" providerId="LiveId" clId="{43BE6455-F19C-44A2-942B-198D4269DEEA}" dt="2025-05-23T06:03:11.270" v="2697" actId="20577"/>
          <ac:spMkLst>
            <pc:docMk/>
            <pc:sldMk cId="229709805" sldId="265"/>
            <ac:spMk id="2" creationId="{1C750CA1-CDDC-43B9-9B7C-BFEF53D1CD97}"/>
          </ac:spMkLst>
        </pc:spChg>
        <pc:spChg chg="mod">
          <ac:chgData name="규나 황" userId="e17da3956a15f69f" providerId="LiveId" clId="{43BE6455-F19C-44A2-942B-198D4269DEEA}" dt="2025-05-23T06:07:31.971" v="2713" actId="20577"/>
          <ac:spMkLst>
            <pc:docMk/>
            <pc:sldMk cId="229709805" sldId="265"/>
            <ac:spMk id="3" creationId="{56A6E63A-2692-4FB9-8F6E-009BF28D1178}"/>
          </ac:spMkLst>
        </pc:spChg>
        <pc:spChg chg="del">
          <ac:chgData name="규나 황" userId="e17da3956a15f69f" providerId="LiveId" clId="{43BE6455-F19C-44A2-942B-198D4269DEEA}" dt="2025-05-23T06:07:09.039" v="2699" actId="478"/>
          <ac:spMkLst>
            <pc:docMk/>
            <pc:sldMk cId="229709805" sldId="265"/>
            <ac:spMk id="32" creationId="{C3010EF5-46E2-4EA1-B3CB-09E70B5B5DD4}"/>
          </ac:spMkLst>
        </pc:spChg>
        <pc:graphicFrameChg chg="del">
          <ac:chgData name="규나 황" userId="e17da3956a15f69f" providerId="LiveId" clId="{43BE6455-F19C-44A2-942B-198D4269DEEA}" dt="2025-05-23T06:07:10.271" v="2700" actId="478"/>
          <ac:graphicFrameMkLst>
            <pc:docMk/>
            <pc:sldMk cId="229709805" sldId="265"/>
            <ac:graphicFrameMk id="15" creationId="{3EC080A3-056B-49DC-97BF-9AA8F016A230}"/>
          </ac:graphicFrameMkLst>
        </pc:graphicFrameChg>
      </pc:sldChg>
      <pc:sldChg chg="addSp delSp modSp add mod">
        <pc:chgData name="규나 황" userId="e17da3956a15f69f" providerId="LiveId" clId="{43BE6455-F19C-44A2-942B-198D4269DEEA}" dt="2025-05-28T10:22:41.964" v="27247" actId="207"/>
        <pc:sldMkLst>
          <pc:docMk/>
          <pc:sldMk cId="3195314558" sldId="266"/>
        </pc:sldMkLst>
        <pc:spChg chg="mod">
          <ac:chgData name="규나 황" userId="e17da3956a15f69f" providerId="LiveId" clId="{43BE6455-F19C-44A2-942B-198D4269DEEA}" dt="2025-05-28T10:22:41.964" v="27247" actId="207"/>
          <ac:spMkLst>
            <pc:docMk/>
            <pc:sldMk cId="3195314558" sldId="266"/>
            <ac:spMk id="3" creationId="{56A6E63A-2692-4FB9-8F6E-009BF28D1178}"/>
          </ac:spMkLst>
        </pc:spChg>
        <pc:spChg chg="add mod">
          <ac:chgData name="규나 황" userId="e17da3956a15f69f" providerId="LiveId" clId="{43BE6455-F19C-44A2-942B-198D4269DEEA}" dt="2025-05-28T10:22:41.964" v="27247" actId="207"/>
          <ac:spMkLst>
            <pc:docMk/>
            <pc:sldMk cId="3195314558" sldId="266"/>
            <ac:spMk id="6" creationId="{41CFDD87-B91F-452F-BF6F-753FE70406E1}"/>
          </ac:spMkLst>
        </pc:spChg>
        <pc:spChg chg="mod">
          <ac:chgData name="규나 황" userId="e17da3956a15f69f" providerId="LiveId" clId="{43BE6455-F19C-44A2-942B-198D4269DEEA}" dt="2025-05-23T08:14:52.811" v="4451" actId="179"/>
          <ac:spMkLst>
            <pc:docMk/>
            <pc:sldMk cId="3195314558" sldId="266"/>
            <ac:spMk id="7" creationId="{75A34061-D5BF-7E9E-B999-02A295DE509C}"/>
          </ac:spMkLst>
        </pc:spChg>
        <pc:spChg chg="add mod ord">
          <ac:chgData name="규나 황" userId="e17da3956a15f69f" providerId="LiveId" clId="{43BE6455-F19C-44A2-942B-198D4269DEEA}" dt="2025-05-23T11:00:40.342" v="6432" actId="14100"/>
          <ac:spMkLst>
            <pc:docMk/>
            <pc:sldMk cId="3195314558" sldId="266"/>
            <ac:spMk id="8" creationId="{2C8FD655-2880-4C58-A4B8-6590D1DE0900}"/>
          </ac:spMkLst>
        </pc:spChg>
        <pc:spChg chg="add del mod">
          <ac:chgData name="규나 황" userId="e17da3956a15f69f" providerId="LiveId" clId="{43BE6455-F19C-44A2-942B-198D4269DEEA}" dt="2025-05-23T06:13:33.566" v="3152" actId="478"/>
          <ac:spMkLst>
            <pc:docMk/>
            <pc:sldMk cId="3195314558" sldId="266"/>
            <ac:spMk id="10" creationId="{AE5C942A-8022-476E-A21F-BDB5442E8FAB}"/>
          </ac:spMkLst>
        </pc:spChg>
        <pc:spChg chg="add mod">
          <ac:chgData name="규나 황" userId="e17da3956a15f69f" providerId="LiveId" clId="{43BE6455-F19C-44A2-942B-198D4269DEEA}" dt="2025-05-23T06:18:51.804" v="3229" actId="1076"/>
          <ac:spMkLst>
            <pc:docMk/>
            <pc:sldMk cId="3195314558" sldId="266"/>
            <ac:spMk id="11" creationId="{EC1F6FCC-37BC-4F1F-8048-90C764D9CD54}"/>
          </ac:spMkLst>
        </pc:spChg>
      </pc:sldChg>
      <pc:sldChg chg="addSp delSp modSp add mod">
        <pc:chgData name="규나 황" userId="e17da3956a15f69f" providerId="LiveId" clId="{43BE6455-F19C-44A2-942B-198D4269DEEA}" dt="2025-05-29T05:37:55.839" v="28377" actId="20577"/>
        <pc:sldMkLst>
          <pc:docMk/>
          <pc:sldMk cId="1084625397" sldId="267"/>
        </pc:sldMkLst>
        <pc:spChg chg="del">
          <ac:chgData name="규나 황" userId="e17da3956a15f69f" providerId="LiveId" clId="{43BE6455-F19C-44A2-942B-198D4269DEEA}" dt="2025-05-23T06:20:26.140" v="3268" actId="478"/>
          <ac:spMkLst>
            <pc:docMk/>
            <pc:sldMk cId="1084625397" sldId="267"/>
            <ac:spMk id="2" creationId="{1C750CA1-CDDC-43B9-9B7C-BFEF53D1CD97}"/>
          </ac:spMkLst>
        </pc:spChg>
        <pc:spChg chg="del">
          <ac:chgData name="규나 황" userId="e17da3956a15f69f" providerId="LiveId" clId="{43BE6455-F19C-44A2-942B-198D4269DEEA}" dt="2025-05-23T06:20:26.140" v="3268" actId="478"/>
          <ac:spMkLst>
            <pc:docMk/>
            <pc:sldMk cId="1084625397" sldId="267"/>
            <ac:spMk id="3" creationId="{56A6E63A-2692-4FB9-8F6E-009BF28D1178}"/>
          </ac:spMkLst>
        </pc:spChg>
        <pc:spChg chg="add del mod">
          <ac:chgData name="규나 황" userId="e17da3956a15f69f" providerId="LiveId" clId="{43BE6455-F19C-44A2-942B-198D4269DEEA}" dt="2025-05-23T06:30:15.375" v="3750" actId="478"/>
          <ac:spMkLst>
            <pc:docMk/>
            <pc:sldMk cId="1084625397" sldId="267"/>
            <ac:spMk id="6" creationId="{41CFDD87-B91F-452F-BF6F-753FE70406E1}"/>
          </ac:spMkLst>
        </pc:spChg>
        <pc:spChg chg="mod">
          <ac:chgData name="규나 황" userId="e17da3956a15f69f" providerId="LiveId" clId="{43BE6455-F19C-44A2-942B-198D4269DEEA}" dt="2025-05-23T08:14:49.768" v="4450" actId="179"/>
          <ac:spMkLst>
            <pc:docMk/>
            <pc:sldMk cId="1084625397" sldId="267"/>
            <ac:spMk id="7" creationId="{75A34061-D5BF-7E9E-B999-02A295DE509C}"/>
          </ac:spMkLst>
        </pc:spChg>
        <pc:spChg chg="add del">
          <ac:chgData name="규나 황" userId="e17da3956a15f69f" providerId="LiveId" clId="{43BE6455-F19C-44A2-942B-198D4269DEEA}" dt="2025-05-23T06:20:31.818" v="3269" actId="478"/>
          <ac:spMkLst>
            <pc:docMk/>
            <pc:sldMk cId="1084625397" sldId="267"/>
            <ac:spMk id="8" creationId="{2C8FD655-2880-4C58-A4B8-6590D1DE0900}"/>
          </ac:spMkLst>
        </pc:spChg>
        <pc:spChg chg="add del mod">
          <ac:chgData name="규나 황" userId="e17da3956a15f69f" providerId="LiveId" clId="{43BE6455-F19C-44A2-942B-198D4269DEEA}" dt="2025-05-23T06:30:15.375" v="3750" actId="478"/>
          <ac:spMkLst>
            <pc:docMk/>
            <pc:sldMk cId="1084625397" sldId="267"/>
            <ac:spMk id="11" creationId="{EC1F6FCC-37BC-4F1F-8048-90C764D9CD54}"/>
          </ac:spMkLst>
        </pc:spChg>
        <pc:spChg chg="add del mod">
          <ac:chgData name="규나 황" userId="e17da3956a15f69f" providerId="LiveId" clId="{43BE6455-F19C-44A2-942B-198D4269DEEA}" dt="2025-05-23T06:28:43.880" v="3678" actId="478"/>
          <ac:spMkLst>
            <pc:docMk/>
            <pc:sldMk cId="1084625397" sldId="267"/>
            <ac:spMk id="12" creationId="{531E18CD-707D-4134-9AC3-A17415AFE96C}"/>
          </ac:spMkLst>
        </pc:spChg>
        <pc:spChg chg="add del mod">
          <ac:chgData name="규나 황" userId="e17da3956a15f69f" providerId="LiveId" clId="{43BE6455-F19C-44A2-942B-198D4269DEEA}" dt="2025-05-23T06:28:43.880" v="3678" actId="478"/>
          <ac:spMkLst>
            <pc:docMk/>
            <pc:sldMk cId="1084625397" sldId="267"/>
            <ac:spMk id="13" creationId="{07A4387D-8267-4D15-88DA-0E1D47B73BB2}"/>
          </ac:spMkLst>
        </pc:spChg>
        <pc:spChg chg="add del mod">
          <ac:chgData name="규나 황" userId="e17da3956a15f69f" providerId="LiveId" clId="{43BE6455-F19C-44A2-942B-198D4269DEEA}" dt="2025-05-23T06:28:43.880" v="3678" actId="478"/>
          <ac:spMkLst>
            <pc:docMk/>
            <pc:sldMk cId="1084625397" sldId="267"/>
            <ac:spMk id="14" creationId="{66625EDC-BD55-41E0-9B3C-59A405FCC21B}"/>
          </ac:spMkLst>
        </pc:spChg>
        <pc:spChg chg="add del mod">
          <ac:chgData name="규나 황" userId="e17da3956a15f69f" providerId="LiveId" clId="{43BE6455-F19C-44A2-942B-198D4269DEEA}" dt="2025-05-23T06:24:12.364" v="3527" actId="478"/>
          <ac:spMkLst>
            <pc:docMk/>
            <pc:sldMk cId="1084625397" sldId="267"/>
            <ac:spMk id="15" creationId="{7E1A6290-FEAC-46F2-84EF-1CC92EA6CF8C}"/>
          </ac:spMkLst>
        </pc:spChg>
        <pc:spChg chg="add del mod">
          <ac:chgData name="규나 황" userId="e17da3956a15f69f" providerId="LiveId" clId="{43BE6455-F19C-44A2-942B-198D4269DEEA}" dt="2025-05-23T06:28:43.880" v="3678" actId="478"/>
          <ac:spMkLst>
            <pc:docMk/>
            <pc:sldMk cId="1084625397" sldId="267"/>
            <ac:spMk id="16" creationId="{E7501E57-0F70-44BB-91BF-14A0FC3B55CE}"/>
          </ac:spMkLst>
        </pc:spChg>
        <pc:spChg chg="add mod">
          <ac:chgData name="규나 황" userId="e17da3956a15f69f" providerId="LiveId" clId="{43BE6455-F19C-44A2-942B-198D4269DEEA}" dt="2025-05-23T06:24:17.586" v="3529" actId="571"/>
          <ac:spMkLst>
            <pc:docMk/>
            <pc:sldMk cId="1084625397" sldId="267"/>
            <ac:spMk id="17" creationId="{F0CB7268-3258-46B9-AF69-9A09E8DF3704}"/>
          </ac:spMkLst>
        </pc:spChg>
        <pc:spChg chg="add del mod">
          <ac:chgData name="규나 황" userId="e17da3956a15f69f" providerId="LiveId" clId="{43BE6455-F19C-44A2-942B-198D4269DEEA}" dt="2025-05-23T06:28:43.880" v="3678" actId="478"/>
          <ac:spMkLst>
            <pc:docMk/>
            <pc:sldMk cId="1084625397" sldId="267"/>
            <ac:spMk id="18" creationId="{5E6C2901-1DE5-4ECF-AC35-2AF75CEE0548}"/>
          </ac:spMkLst>
        </pc:spChg>
        <pc:spChg chg="add del mod">
          <ac:chgData name="규나 황" userId="e17da3956a15f69f" providerId="LiveId" clId="{43BE6455-F19C-44A2-942B-198D4269DEEA}" dt="2025-05-23T06:28:43.880" v="3678" actId="478"/>
          <ac:spMkLst>
            <pc:docMk/>
            <pc:sldMk cId="1084625397" sldId="267"/>
            <ac:spMk id="19" creationId="{6D4B3E1E-1F8A-4BE8-8AEB-24A075F2B840}"/>
          </ac:spMkLst>
        </pc:spChg>
        <pc:spChg chg="add mod">
          <ac:chgData name="규나 황" userId="e17da3956a15f69f" providerId="LiveId" clId="{43BE6455-F19C-44A2-942B-198D4269DEEA}" dt="2025-05-23T06:25:59.393" v="3607" actId="571"/>
          <ac:spMkLst>
            <pc:docMk/>
            <pc:sldMk cId="1084625397" sldId="267"/>
            <ac:spMk id="20" creationId="{40F7D306-BF2A-423A-86A3-FECB11659591}"/>
          </ac:spMkLst>
        </pc:spChg>
        <pc:spChg chg="add del mod">
          <ac:chgData name="규나 황" userId="e17da3956a15f69f" providerId="LiveId" clId="{43BE6455-F19C-44A2-942B-198D4269DEEA}" dt="2025-05-23T06:49:08.181" v="4000" actId="478"/>
          <ac:spMkLst>
            <pc:docMk/>
            <pc:sldMk cId="1084625397" sldId="267"/>
            <ac:spMk id="21" creationId="{7AD8A778-4E21-4383-B84B-CE7E8467252B}"/>
          </ac:spMkLst>
        </pc:spChg>
        <pc:spChg chg="add del mod">
          <ac:chgData name="규나 황" userId="e17da3956a15f69f" providerId="LiveId" clId="{43BE6455-F19C-44A2-942B-198D4269DEEA}" dt="2025-05-23T06:49:38.668" v="4013" actId="478"/>
          <ac:spMkLst>
            <pc:docMk/>
            <pc:sldMk cId="1084625397" sldId="267"/>
            <ac:spMk id="22" creationId="{00979430-5133-48F3-A4FB-813C11A1F4EC}"/>
          </ac:spMkLst>
        </pc:spChg>
        <pc:spChg chg="add del mod">
          <ac:chgData name="규나 황" userId="e17da3956a15f69f" providerId="LiveId" clId="{43BE6455-F19C-44A2-942B-198D4269DEEA}" dt="2025-05-23T06:49:08.181" v="4000" actId="478"/>
          <ac:spMkLst>
            <pc:docMk/>
            <pc:sldMk cId="1084625397" sldId="267"/>
            <ac:spMk id="23" creationId="{0F2D225B-4942-4142-B743-1212B713527A}"/>
          </ac:spMkLst>
        </pc:spChg>
        <pc:spChg chg="add del mod">
          <ac:chgData name="규나 황" userId="e17da3956a15f69f" providerId="LiveId" clId="{43BE6455-F19C-44A2-942B-198D4269DEEA}" dt="2025-05-23T06:49:08.181" v="4000" actId="478"/>
          <ac:spMkLst>
            <pc:docMk/>
            <pc:sldMk cId="1084625397" sldId="267"/>
            <ac:spMk id="24" creationId="{F892903F-F646-4B3E-A96E-F76DCE661506}"/>
          </ac:spMkLst>
        </pc:spChg>
        <pc:spChg chg="add del mod">
          <ac:chgData name="규나 황" userId="e17da3956a15f69f" providerId="LiveId" clId="{43BE6455-F19C-44A2-942B-198D4269DEEA}" dt="2025-05-23T06:49:42.518" v="4014" actId="478"/>
          <ac:spMkLst>
            <pc:docMk/>
            <pc:sldMk cId="1084625397" sldId="267"/>
            <ac:spMk id="25" creationId="{BB507F4F-86F1-423F-B119-49D397643E9B}"/>
          </ac:spMkLst>
        </pc:spChg>
        <pc:spChg chg="add del mod">
          <ac:chgData name="규나 황" userId="e17da3956a15f69f" providerId="LiveId" clId="{43BE6455-F19C-44A2-942B-198D4269DEEA}" dt="2025-05-23T06:49:49.193" v="4017" actId="478"/>
          <ac:spMkLst>
            <pc:docMk/>
            <pc:sldMk cId="1084625397" sldId="267"/>
            <ac:spMk id="26" creationId="{E5205D41-B33E-4366-95CA-3AE28E369051}"/>
          </ac:spMkLst>
        </pc:spChg>
        <pc:spChg chg="add del mod">
          <ac:chgData name="규나 황" userId="e17da3956a15f69f" providerId="LiveId" clId="{43BE6455-F19C-44A2-942B-198D4269DEEA}" dt="2025-05-23T06:45:30.503" v="3851" actId="478"/>
          <ac:spMkLst>
            <pc:docMk/>
            <pc:sldMk cId="1084625397" sldId="267"/>
            <ac:spMk id="27" creationId="{FBEABE3A-C14A-4732-B37D-4F3F38278D77}"/>
          </ac:spMkLst>
        </pc:spChg>
        <pc:spChg chg="add del mod">
          <ac:chgData name="규나 황" userId="e17da3956a15f69f" providerId="LiveId" clId="{43BE6455-F19C-44A2-942B-198D4269DEEA}" dt="2025-05-23T08:07:36.872" v="4342"/>
          <ac:spMkLst>
            <pc:docMk/>
            <pc:sldMk cId="1084625397" sldId="267"/>
            <ac:spMk id="29" creationId="{EE811BC5-3BD2-4520-BB78-1BAFC59838EA}"/>
          </ac:spMkLst>
        </pc:spChg>
        <pc:graphicFrameChg chg="add mod modGraphic">
          <ac:chgData name="규나 황" userId="e17da3956a15f69f" providerId="LiveId" clId="{43BE6455-F19C-44A2-942B-198D4269DEEA}" dt="2025-05-29T05:37:55.839" v="28377" actId="20577"/>
          <ac:graphicFrameMkLst>
            <pc:docMk/>
            <pc:sldMk cId="1084625397" sldId="267"/>
            <ac:graphicFrameMk id="10" creationId="{EB16CF56-A374-4830-B447-608D2F335FBE}"/>
          </ac:graphicFrameMkLst>
        </pc:graphicFrameChg>
        <pc:graphicFrameChg chg="add mod modGraphic">
          <ac:chgData name="규나 황" userId="e17da3956a15f69f" providerId="LiveId" clId="{43BE6455-F19C-44A2-942B-198D4269DEEA}" dt="2025-05-28T10:24:23.757" v="27267" actId="20577"/>
          <ac:graphicFrameMkLst>
            <pc:docMk/>
            <pc:sldMk cId="1084625397" sldId="267"/>
            <ac:graphicFrameMk id="28" creationId="{D584CC2E-89E3-497C-83BE-85B63B05A9AA}"/>
          </ac:graphicFrameMkLst>
        </pc:graphicFrameChg>
      </pc:sldChg>
      <pc:sldChg chg="addSp delSp modSp add mod">
        <pc:chgData name="규나 황" userId="e17da3956a15f69f" providerId="LiveId" clId="{43BE6455-F19C-44A2-942B-198D4269DEEA}" dt="2025-05-29T04:54:35.018" v="28332" actId="20577"/>
        <pc:sldMkLst>
          <pc:docMk/>
          <pc:sldMk cId="2037213303" sldId="268"/>
        </pc:sldMkLst>
        <pc:spChg chg="mod">
          <ac:chgData name="규나 황" userId="e17da3956a15f69f" providerId="LiveId" clId="{43BE6455-F19C-44A2-942B-198D4269DEEA}" dt="2025-05-28T10:22:53.658" v="27250" actId="207"/>
          <ac:spMkLst>
            <pc:docMk/>
            <pc:sldMk cId="2037213303" sldId="268"/>
            <ac:spMk id="6" creationId="{41CFDD87-B91F-452F-BF6F-753FE70406E1}"/>
          </ac:spMkLst>
        </pc:spChg>
        <pc:spChg chg="mod">
          <ac:chgData name="규나 황" userId="e17da3956a15f69f" providerId="LiveId" clId="{43BE6455-F19C-44A2-942B-198D4269DEEA}" dt="2025-05-23T08:14:47.349" v="4449" actId="179"/>
          <ac:spMkLst>
            <pc:docMk/>
            <pc:sldMk cId="2037213303" sldId="268"/>
            <ac:spMk id="7" creationId="{75A34061-D5BF-7E9E-B999-02A295DE509C}"/>
          </ac:spMkLst>
        </pc:spChg>
        <pc:spChg chg="del mod">
          <ac:chgData name="규나 황" userId="e17da3956a15f69f" providerId="LiveId" clId="{43BE6455-F19C-44A2-942B-198D4269DEEA}" dt="2025-05-23T07:56:21.711" v="4298" actId="478"/>
          <ac:spMkLst>
            <pc:docMk/>
            <pc:sldMk cId="2037213303" sldId="268"/>
            <ac:spMk id="11" creationId="{EC1F6FCC-37BC-4F1F-8048-90C764D9CD54}"/>
          </ac:spMkLst>
        </pc:spChg>
        <pc:spChg chg="add del mod">
          <ac:chgData name="규나 황" userId="e17da3956a15f69f" providerId="LiveId" clId="{43BE6455-F19C-44A2-942B-198D4269DEEA}" dt="2025-05-29T04:54:35.018" v="28332" actId="20577"/>
          <ac:spMkLst>
            <pc:docMk/>
            <pc:sldMk cId="2037213303" sldId="268"/>
            <ac:spMk id="12" creationId="{1DAA2C87-D6F4-486F-AC24-B79308A2A7C3}"/>
          </ac:spMkLst>
        </pc:spChg>
        <pc:spChg chg="add mod">
          <ac:chgData name="규나 황" userId="e17da3956a15f69f" providerId="LiveId" clId="{43BE6455-F19C-44A2-942B-198D4269DEEA}" dt="2025-05-23T08:06:28.859" v="4334" actId="14100"/>
          <ac:spMkLst>
            <pc:docMk/>
            <pc:sldMk cId="2037213303" sldId="268"/>
            <ac:spMk id="15" creationId="{8F47C728-39EB-455F-8BFF-ECB898E48D61}"/>
          </ac:spMkLst>
        </pc:spChg>
        <pc:spChg chg="del">
          <ac:chgData name="규나 황" userId="e17da3956a15f69f" providerId="LiveId" clId="{43BE6455-F19C-44A2-942B-198D4269DEEA}" dt="2025-05-23T06:34:15.638" v="3782" actId="478"/>
          <ac:spMkLst>
            <pc:docMk/>
            <pc:sldMk cId="2037213303" sldId="268"/>
            <ac:spMk id="21" creationId="{7AD8A778-4E21-4383-B84B-CE7E8467252B}"/>
          </ac:spMkLst>
        </pc:spChg>
        <pc:spChg chg="del">
          <ac:chgData name="규나 황" userId="e17da3956a15f69f" providerId="LiveId" clId="{43BE6455-F19C-44A2-942B-198D4269DEEA}" dt="2025-05-23T06:34:15.638" v="3782" actId="478"/>
          <ac:spMkLst>
            <pc:docMk/>
            <pc:sldMk cId="2037213303" sldId="268"/>
            <ac:spMk id="22" creationId="{00979430-5133-48F3-A4FB-813C11A1F4EC}"/>
          </ac:spMkLst>
        </pc:spChg>
        <pc:spChg chg="del">
          <ac:chgData name="규나 황" userId="e17da3956a15f69f" providerId="LiveId" clId="{43BE6455-F19C-44A2-942B-198D4269DEEA}" dt="2025-05-23T06:34:15.638" v="3782" actId="478"/>
          <ac:spMkLst>
            <pc:docMk/>
            <pc:sldMk cId="2037213303" sldId="268"/>
            <ac:spMk id="23" creationId="{0F2D225B-4942-4142-B743-1212B713527A}"/>
          </ac:spMkLst>
        </pc:spChg>
        <pc:spChg chg="del">
          <ac:chgData name="규나 황" userId="e17da3956a15f69f" providerId="LiveId" clId="{43BE6455-F19C-44A2-942B-198D4269DEEA}" dt="2025-05-23T06:34:15.638" v="3782" actId="478"/>
          <ac:spMkLst>
            <pc:docMk/>
            <pc:sldMk cId="2037213303" sldId="268"/>
            <ac:spMk id="24" creationId="{F892903F-F646-4B3E-A96E-F76DCE661506}"/>
          </ac:spMkLst>
        </pc:spChg>
        <pc:graphicFrameChg chg="add del mod">
          <ac:chgData name="규나 황" userId="e17da3956a15f69f" providerId="LiveId" clId="{43BE6455-F19C-44A2-942B-198D4269DEEA}" dt="2025-05-23T07:51:04.835" v="4222" actId="478"/>
          <ac:graphicFrameMkLst>
            <pc:docMk/>
            <pc:sldMk cId="2037213303" sldId="268"/>
            <ac:graphicFrameMk id="13" creationId="{FD16FAB3-F2FC-4645-9BF3-46177AECBF23}"/>
          </ac:graphicFrameMkLst>
        </pc:graphicFrameChg>
        <pc:graphicFrameChg chg="add del mod modGraphic">
          <ac:chgData name="규나 황" userId="e17da3956a15f69f" providerId="LiveId" clId="{43BE6455-F19C-44A2-942B-198D4269DEEA}" dt="2025-05-23T08:00:56.218" v="4306" actId="478"/>
          <ac:graphicFrameMkLst>
            <pc:docMk/>
            <pc:sldMk cId="2037213303" sldId="268"/>
            <ac:graphicFrameMk id="14" creationId="{B77BBBD3-92B8-4080-8C39-FA394FC7E644}"/>
          </ac:graphicFrameMkLst>
        </pc:graphicFrameChg>
      </pc:sldChg>
      <pc:sldChg chg="add del">
        <pc:chgData name="규나 황" userId="e17da3956a15f69f" providerId="LiveId" clId="{43BE6455-F19C-44A2-942B-198D4269DEEA}" dt="2025-05-23T06:21:11.446" v="3303"/>
        <pc:sldMkLst>
          <pc:docMk/>
          <pc:sldMk cId="3865899074" sldId="268"/>
        </pc:sldMkLst>
      </pc:sldChg>
      <pc:sldChg chg="addSp delSp modSp add mod">
        <pc:chgData name="규나 황" userId="e17da3956a15f69f" providerId="LiveId" clId="{43BE6455-F19C-44A2-942B-198D4269DEEA}" dt="2025-05-28T10:22:58.888" v="27251" actId="207"/>
        <pc:sldMkLst>
          <pc:docMk/>
          <pc:sldMk cId="2880286731" sldId="269"/>
        </pc:sldMkLst>
        <pc:spChg chg="del">
          <ac:chgData name="규나 황" userId="e17da3956a15f69f" providerId="LiveId" clId="{43BE6455-F19C-44A2-942B-198D4269DEEA}" dt="2025-05-23T08:15:42.502" v="4485" actId="478"/>
          <ac:spMkLst>
            <pc:docMk/>
            <pc:sldMk cId="2880286731" sldId="269"/>
            <ac:spMk id="6" creationId="{41CFDD87-B91F-452F-BF6F-753FE70406E1}"/>
          </ac:spMkLst>
        </pc:spChg>
        <pc:spChg chg="mod">
          <ac:chgData name="규나 황" userId="e17da3956a15f69f" providerId="LiveId" clId="{43BE6455-F19C-44A2-942B-198D4269DEEA}" dt="2025-05-23T08:15:10.839" v="4472" actId="20577"/>
          <ac:spMkLst>
            <pc:docMk/>
            <pc:sldMk cId="2880286731" sldId="269"/>
            <ac:spMk id="7" creationId="{75A34061-D5BF-7E9E-B999-02A295DE509C}"/>
          </ac:spMkLst>
        </pc:spChg>
        <pc:spChg chg="add mod">
          <ac:chgData name="규나 황" userId="e17da3956a15f69f" providerId="LiveId" clId="{43BE6455-F19C-44A2-942B-198D4269DEEA}" dt="2025-05-23T08:15:38.585" v="4483" actId="20577"/>
          <ac:spMkLst>
            <pc:docMk/>
            <pc:sldMk cId="2880286731" sldId="269"/>
            <ac:spMk id="10" creationId="{60E684B6-75FF-4130-A98C-4195C8838BE8}"/>
          </ac:spMkLst>
        </pc:spChg>
        <pc:spChg chg="mod">
          <ac:chgData name="규나 황" userId="e17da3956a15f69f" providerId="LiveId" clId="{43BE6455-F19C-44A2-942B-198D4269DEEA}" dt="2025-05-28T10:22:58.888" v="27251" actId="207"/>
          <ac:spMkLst>
            <pc:docMk/>
            <pc:sldMk cId="2880286731" sldId="269"/>
            <ac:spMk id="12" creationId="{1DAA2C87-D6F4-486F-AC24-B79308A2A7C3}"/>
          </ac:spMkLst>
        </pc:spChg>
        <pc:spChg chg="add del mod">
          <ac:chgData name="규나 황" userId="e17da3956a15f69f" providerId="LiveId" clId="{43BE6455-F19C-44A2-942B-198D4269DEEA}" dt="2025-05-28T10:14:53.536" v="27208" actId="2"/>
          <ac:spMkLst>
            <pc:docMk/>
            <pc:sldMk cId="2880286731" sldId="269"/>
            <ac:spMk id="14" creationId="{2EC42126-F373-4ADC-AD47-E01AEA8069B3}"/>
          </ac:spMkLst>
        </pc:spChg>
        <pc:spChg chg="del">
          <ac:chgData name="규나 황" userId="e17da3956a15f69f" providerId="LiveId" clId="{43BE6455-F19C-44A2-942B-198D4269DEEA}" dt="2025-05-23T08:15:41.536" v="4484" actId="478"/>
          <ac:spMkLst>
            <pc:docMk/>
            <pc:sldMk cId="2880286731" sldId="269"/>
            <ac:spMk id="15" creationId="{8F47C728-39EB-455F-8BFF-ECB898E48D61}"/>
          </ac:spMkLst>
        </pc:spChg>
        <pc:picChg chg="add mod">
          <ac:chgData name="규나 황" userId="e17da3956a15f69f" providerId="LiveId" clId="{43BE6455-F19C-44A2-942B-198D4269DEEA}" dt="2025-05-23T08:47:09.768" v="4862" actId="1037"/>
          <ac:picMkLst>
            <pc:docMk/>
            <pc:sldMk cId="2880286731" sldId="269"/>
            <ac:picMk id="3" creationId="{5C1B5B6D-C131-4295-A854-6502A535B850}"/>
          </ac:picMkLst>
        </pc:picChg>
        <pc:picChg chg="add del mod modCrop">
          <ac:chgData name="규나 황" userId="e17da3956a15f69f" providerId="LiveId" clId="{43BE6455-F19C-44A2-942B-198D4269DEEA}" dt="2025-05-23T08:45:41.604" v="4799" actId="478"/>
          <ac:picMkLst>
            <pc:docMk/>
            <pc:sldMk cId="2880286731" sldId="269"/>
            <ac:picMk id="11" creationId="{388A9432-F733-411A-92C5-F6625C5F2A42}"/>
          </ac:picMkLst>
        </pc:picChg>
      </pc:sldChg>
      <pc:sldChg chg="modSp add del mod">
        <pc:chgData name="규나 황" userId="e17da3956a15f69f" providerId="LiveId" clId="{43BE6455-F19C-44A2-942B-198D4269DEEA}" dt="2025-05-23T08:14:41.080" v="4447" actId="2696"/>
        <pc:sldMkLst>
          <pc:docMk/>
          <pc:sldMk cId="2639124209" sldId="270"/>
        </pc:sldMkLst>
        <pc:spChg chg="mod">
          <ac:chgData name="규나 황" userId="e17da3956a15f69f" providerId="LiveId" clId="{43BE6455-F19C-44A2-942B-198D4269DEEA}" dt="2025-05-23T08:14:38.588" v="4446" actId="179"/>
          <ac:spMkLst>
            <pc:docMk/>
            <pc:sldMk cId="2639124209" sldId="270"/>
            <ac:spMk id="7" creationId="{75A34061-D5BF-7E9E-B999-02A295DE509C}"/>
          </ac:spMkLst>
        </pc:spChg>
      </pc:sldChg>
      <pc:sldChg chg="addSp delSp modSp add mod">
        <pc:chgData name="규나 황" userId="e17da3956a15f69f" providerId="LiveId" clId="{43BE6455-F19C-44A2-942B-198D4269DEEA}" dt="2025-05-29T04:45:43.776" v="28264" actId="20577"/>
        <pc:sldMkLst>
          <pc:docMk/>
          <pc:sldMk cId="3310352137" sldId="270"/>
        </pc:sldMkLst>
        <pc:spChg chg="mod">
          <ac:chgData name="규나 황" userId="e17da3956a15f69f" providerId="LiveId" clId="{43BE6455-F19C-44A2-942B-198D4269DEEA}" dt="2025-05-23T08:48:56.758" v="4937" actId="14100"/>
          <ac:spMkLst>
            <pc:docMk/>
            <pc:sldMk cId="3310352137" sldId="270"/>
            <ac:spMk id="10" creationId="{60E684B6-75FF-4130-A98C-4195C8838BE8}"/>
          </ac:spMkLst>
        </pc:spChg>
        <pc:spChg chg="mod">
          <ac:chgData name="규나 황" userId="e17da3956a15f69f" providerId="LiveId" clId="{43BE6455-F19C-44A2-942B-198D4269DEEA}" dt="2025-05-28T10:23:44.944" v="27265" actId="20577"/>
          <ac:spMkLst>
            <pc:docMk/>
            <pc:sldMk cId="3310352137" sldId="270"/>
            <ac:spMk id="12" creationId="{1DAA2C87-D6F4-486F-AC24-B79308A2A7C3}"/>
          </ac:spMkLst>
        </pc:spChg>
        <pc:spChg chg="add mod">
          <ac:chgData name="규나 황" userId="e17da3956a15f69f" providerId="LiveId" clId="{43BE6455-F19C-44A2-942B-198D4269DEEA}" dt="2025-05-29T04:45:43.776" v="28264" actId="20577"/>
          <ac:spMkLst>
            <pc:docMk/>
            <pc:sldMk cId="3310352137" sldId="270"/>
            <ac:spMk id="13" creationId="{D4A54844-2804-4E9A-8A75-8B5504573D4D}"/>
          </ac:spMkLst>
        </pc:spChg>
        <pc:picChg chg="del">
          <ac:chgData name="규나 황" userId="e17da3956a15f69f" providerId="LiveId" clId="{43BE6455-F19C-44A2-942B-198D4269DEEA}" dt="2025-05-23T08:45:11.571" v="4790" actId="478"/>
          <ac:picMkLst>
            <pc:docMk/>
            <pc:sldMk cId="3310352137" sldId="270"/>
            <ac:picMk id="3" creationId="{5C1B5B6D-C131-4295-A854-6502A535B850}"/>
          </ac:picMkLst>
        </pc:picChg>
        <pc:picChg chg="mod ord">
          <ac:chgData name="규나 황" userId="e17da3956a15f69f" providerId="LiveId" clId="{43BE6455-F19C-44A2-942B-198D4269DEEA}" dt="2025-05-23T09:17:32.300" v="6346" actId="1076"/>
          <ac:picMkLst>
            <pc:docMk/>
            <pc:sldMk cId="3310352137" sldId="270"/>
            <ac:picMk id="11" creationId="{388A9432-F733-411A-92C5-F6625C5F2A42}"/>
          </ac:picMkLst>
        </pc:picChg>
      </pc:sldChg>
      <pc:sldChg chg="addSp delSp modSp add mod">
        <pc:chgData name="규나 황" userId="e17da3956a15f69f" providerId="LiveId" clId="{43BE6455-F19C-44A2-942B-198D4269DEEA}" dt="2025-05-28T10:23:18.872" v="27253" actId="207"/>
        <pc:sldMkLst>
          <pc:docMk/>
          <pc:sldMk cId="2899891695" sldId="271"/>
        </pc:sldMkLst>
        <pc:spChg chg="add del mod">
          <ac:chgData name="규나 황" userId="e17da3956a15f69f" providerId="LiveId" clId="{43BE6455-F19C-44A2-942B-198D4269DEEA}" dt="2025-05-26T02:47:08.598" v="8027" actId="478"/>
          <ac:spMkLst>
            <pc:docMk/>
            <pc:sldMk cId="2899891695" sldId="271"/>
            <ac:spMk id="2" creationId="{5A3C330A-5295-465D-A635-AB28EE0D1879}"/>
          </ac:spMkLst>
        </pc:spChg>
        <pc:spChg chg="mod">
          <ac:chgData name="규나 황" userId="e17da3956a15f69f" providerId="LiveId" clId="{43BE6455-F19C-44A2-942B-198D4269DEEA}" dt="2025-05-26T06:36:31.861" v="9184" actId="14100"/>
          <ac:spMkLst>
            <pc:docMk/>
            <pc:sldMk cId="2899891695" sldId="271"/>
            <ac:spMk id="10" creationId="{60E684B6-75FF-4130-A98C-4195C8838BE8}"/>
          </ac:spMkLst>
        </pc:spChg>
        <pc:spChg chg="del mod">
          <ac:chgData name="규나 황" userId="e17da3956a15f69f" providerId="LiveId" clId="{43BE6455-F19C-44A2-942B-198D4269DEEA}" dt="2025-05-23T11:34:27.876" v="6984" actId="478"/>
          <ac:spMkLst>
            <pc:docMk/>
            <pc:sldMk cId="2899891695" sldId="271"/>
            <ac:spMk id="12" creationId="{1DAA2C87-D6F4-486F-AC24-B79308A2A7C3}"/>
          </ac:spMkLst>
        </pc:spChg>
        <pc:spChg chg="del">
          <ac:chgData name="규나 황" userId="e17da3956a15f69f" providerId="LiveId" clId="{43BE6455-F19C-44A2-942B-198D4269DEEA}" dt="2025-05-23T09:20:30.580" v="6402" actId="478"/>
          <ac:spMkLst>
            <pc:docMk/>
            <pc:sldMk cId="2899891695" sldId="271"/>
            <ac:spMk id="13" creationId="{D4A54844-2804-4E9A-8A75-8B5504573D4D}"/>
          </ac:spMkLst>
        </pc:spChg>
        <pc:spChg chg="add mod">
          <ac:chgData name="규나 황" userId="e17da3956a15f69f" providerId="LiveId" clId="{43BE6455-F19C-44A2-942B-198D4269DEEA}" dt="2025-05-23T11:03:41.365" v="6446" actId="571"/>
          <ac:spMkLst>
            <pc:docMk/>
            <pc:sldMk cId="2899891695" sldId="271"/>
            <ac:spMk id="14" creationId="{86492C3B-7665-4BAD-8E78-11C94315A3F7}"/>
          </ac:spMkLst>
        </pc:spChg>
        <pc:spChg chg="add mod">
          <ac:chgData name="규나 황" userId="e17da3956a15f69f" providerId="LiveId" clId="{43BE6455-F19C-44A2-942B-198D4269DEEA}" dt="2025-05-23T11:03:40.618" v="6445" actId="571"/>
          <ac:spMkLst>
            <pc:docMk/>
            <pc:sldMk cId="2899891695" sldId="271"/>
            <ac:spMk id="15" creationId="{DFC92795-492C-4A77-978B-0E58B783756E}"/>
          </ac:spMkLst>
        </pc:spChg>
        <pc:spChg chg="add del mod">
          <ac:chgData name="규나 황" userId="e17da3956a15f69f" providerId="LiveId" clId="{43BE6455-F19C-44A2-942B-198D4269DEEA}" dt="2025-05-23T11:04:12.552" v="6451" actId="478"/>
          <ac:spMkLst>
            <pc:docMk/>
            <pc:sldMk cId="2899891695" sldId="271"/>
            <ac:spMk id="16" creationId="{38B0F65C-740F-4EE1-85BD-6E337EBDA598}"/>
          </ac:spMkLst>
        </pc:spChg>
        <pc:spChg chg="add del mod">
          <ac:chgData name="규나 황" userId="e17da3956a15f69f" providerId="LiveId" clId="{43BE6455-F19C-44A2-942B-198D4269DEEA}" dt="2025-05-23T11:04:12.552" v="6451" actId="478"/>
          <ac:spMkLst>
            <pc:docMk/>
            <pc:sldMk cId="2899891695" sldId="271"/>
            <ac:spMk id="17" creationId="{0EBA24D1-19AB-4C6E-94E4-F55FA2CCBF62}"/>
          </ac:spMkLst>
        </pc:spChg>
        <pc:spChg chg="add del mod">
          <ac:chgData name="규나 황" userId="e17da3956a15f69f" providerId="LiveId" clId="{43BE6455-F19C-44A2-942B-198D4269DEEA}" dt="2025-05-23T11:05:00.002" v="6457" actId="478"/>
          <ac:spMkLst>
            <pc:docMk/>
            <pc:sldMk cId="2899891695" sldId="271"/>
            <ac:spMk id="18" creationId="{758423E3-D606-4F27-8D40-45811645A75A}"/>
          </ac:spMkLst>
        </pc:spChg>
        <pc:spChg chg="add del mod">
          <ac:chgData name="규나 황" userId="e17da3956a15f69f" providerId="LiveId" clId="{43BE6455-F19C-44A2-942B-198D4269DEEA}" dt="2025-05-23T11:12:12.499" v="6560" actId="478"/>
          <ac:spMkLst>
            <pc:docMk/>
            <pc:sldMk cId="2899891695" sldId="271"/>
            <ac:spMk id="19" creationId="{2BD87D0B-ADB5-49E4-AF2A-719217A6A6A6}"/>
          </ac:spMkLst>
        </pc:spChg>
        <pc:spChg chg="add del mod">
          <ac:chgData name="규나 황" userId="e17da3956a15f69f" providerId="LiveId" clId="{43BE6455-F19C-44A2-942B-198D4269DEEA}" dt="2025-05-23T11:23:11.043" v="6610" actId="478"/>
          <ac:spMkLst>
            <pc:docMk/>
            <pc:sldMk cId="2899891695" sldId="271"/>
            <ac:spMk id="20" creationId="{34A82B15-9D36-4FA3-A065-0E1CCA64A83C}"/>
          </ac:spMkLst>
        </pc:spChg>
        <pc:spChg chg="add del mod">
          <ac:chgData name="규나 황" userId="e17da3956a15f69f" providerId="LiveId" clId="{43BE6455-F19C-44A2-942B-198D4269DEEA}" dt="2025-05-23T11:38:33.955" v="7251" actId="478"/>
          <ac:spMkLst>
            <pc:docMk/>
            <pc:sldMk cId="2899891695" sldId="271"/>
            <ac:spMk id="21" creationId="{5859E4B9-94A8-4EFD-937A-AF0275E67062}"/>
          </ac:spMkLst>
        </pc:spChg>
        <pc:spChg chg="add del mod">
          <ac:chgData name="규나 황" userId="e17da3956a15f69f" providerId="LiveId" clId="{43BE6455-F19C-44A2-942B-198D4269DEEA}" dt="2025-05-23T11:12:12.499" v="6560" actId="478"/>
          <ac:spMkLst>
            <pc:docMk/>
            <pc:sldMk cId="2899891695" sldId="271"/>
            <ac:spMk id="22" creationId="{6A7CC5D4-4DC5-4B5E-B8BC-5A725F34FAC6}"/>
          </ac:spMkLst>
        </pc:spChg>
        <pc:spChg chg="add del mod">
          <ac:chgData name="규나 황" userId="e17da3956a15f69f" providerId="LiveId" clId="{43BE6455-F19C-44A2-942B-198D4269DEEA}" dt="2025-05-23T11:23:07.826" v="6609" actId="478"/>
          <ac:spMkLst>
            <pc:docMk/>
            <pc:sldMk cId="2899891695" sldId="271"/>
            <ac:spMk id="23" creationId="{F687F057-0E71-4205-B2A3-7A87886610A8}"/>
          </ac:spMkLst>
        </pc:spChg>
        <pc:spChg chg="add del mod">
          <ac:chgData name="규나 황" userId="e17da3956a15f69f" providerId="LiveId" clId="{43BE6455-F19C-44A2-942B-198D4269DEEA}" dt="2025-05-23T11:23:07.826" v="6609" actId="478"/>
          <ac:spMkLst>
            <pc:docMk/>
            <pc:sldMk cId="2899891695" sldId="271"/>
            <ac:spMk id="24" creationId="{5EB7C4CB-AE84-4155-8BB7-619C4CF903CE}"/>
          </ac:spMkLst>
        </pc:spChg>
        <pc:spChg chg="add del mod">
          <ac:chgData name="규나 황" userId="e17da3956a15f69f" providerId="LiveId" clId="{43BE6455-F19C-44A2-942B-198D4269DEEA}" dt="2025-05-23T11:23:07.826" v="6609" actId="478"/>
          <ac:spMkLst>
            <pc:docMk/>
            <pc:sldMk cId="2899891695" sldId="271"/>
            <ac:spMk id="25" creationId="{9A9C9D10-8D4D-4469-9FFE-68880F97EC69}"/>
          </ac:spMkLst>
        </pc:spChg>
        <pc:spChg chg="add del mod">
          <ac:chgData name="규나 황" userId="e17da3956a15f69f" providerId="LiveId" clId="{43BE6455-F19C-44A2-942B-198D4269DEEA}" dt="2025-05-23T11:23:07.826" v="6609" actId="478"/>
          <ac:spMkLst>
            <pc:docMk/>
            <pc:sldMk cId="2899891695" sldId="271"/>
            <ac:spMk id="26" creationId="{3724CAF8-99A9-48B3-8F62-E76FE9EBC125}"/>
          </ac:spMkLst>
        </pc:spChg>
        <pc:spChg chg="add del mod">
          <ac:chgData name="규나 황" userId="e17da3956a15f69f" providerId="LiveId" clId="{43BE6455-F19C-44A2-942B-198D4269DEEA}" dt="2025-05-26T02:46:54.009" v="8020" actId="478"/>
          <ac:spMkLst>
            <pc:docMk/>
            <pc:sldMk cId="2899891695" sldId="271"/>
            <ac:spMk id="27" creationId="{D3788288-4553-4FE3-B30A-5BFD26E6B293}"/>
          </ac:spMkLst>
        </pc:spChg>
        <pc:spChg chg="add del mod">
          <ac:chgData name="규나 황" userId="e17da3956a15f69f" providerId="LiveId" clId="{43BE6455-F19C-44A2-942B-198D4269DEEA}" dt="2025-05-23T11:27:36.026" v="6833" actId="478"/>
          <ac:spMkLst>
            <pc:docMk/>
            <pc:sldMk cId="2899891695" sldId="271"/>
            <ac:spMk id="28" creationId="{B21975F7-EA2F-4179-AF7A-B4CC0D7B49D9}"/>
          </ac:spMkLst>
        </pc:spChg>
        <pc:spChg chg="add del mod">
          <ac:chgData name="규나 황" userId="e17da3956a15f69f" providerId="LiveId" clId="{43BE6455-F19C-44A2-942B-198D4269DEEA}" dt="2025-05-23T11:23:55.962" v="6656" actId="478"/>
          <ac:spMkLst>
            <pc:docMk/>
            <pc:sldMk cId="2899891695" sldId="271"/>
            <ac:spMk id="29" creationId="{B1C9EDF5-1310-4799-ACF2-DAE890516E0B}"/>
          </ac:spMkLst>
        </pc:spChg>
        <pc:spChg chg="add del mod">
          <ac:chgData name="규나 황" userId="e17da3956a15f69f" providerId="LiveId" clId="{43BE6455-F19C-44A2-942B-198D4269DEEA}" dt="2025-05-23T11:27:36.026" v="6833" actId="478"/>
          <ac:spMkLst>
            <pc:docMk/>
            <pc:sldMk cId="2899891695" sldId="271"/>
            <ac:spMk id="30" creationId="{E8DAEC5D-C377-4814-9B18-9DFD0C5239F2}"/>
          </ac:spMkLst>
        </pc:spChg>
        <pc:spChg chg="add del mod">
          <ac:chgData name="규나 황" userId="e17da3956a15f69f" providerId="LiveId" clId="{43BE6455-F19C-44A2-942B-198D4269DEEA}" dt="2025-05-23T11:24:17.161" v="6670" actId="478"/>
          <ac:spMkLst>
            <pc:docMk/>
            <pc:sldMk cId="2899891695" sldId="271"/>
            <ac:spMk id="31" creationId="{547D430A-9BD4-4088-BCD9-28FFC1FA2B06}"/>
          </ac:spMkLst>
        </pc:spChg>
        <pc:spChg chg="add del mod">
          <ac:chgData name="규나 황" userId="e17da3956a15f69f" providerId="LiveId" clId="{43BE6455-F19C-44A2-942B-198D4269DEEA}" dt="2025-05-23T11:24:17.161" v="6670" actId="478"/>
          <ac:spMkLst>
            <pc:docMk/>
            <pc:sldMk cId="2899891695" sldId="271"/>
            <ac:spMk id="32" creationId="{DD01C512-A008-4FDB-8B3E-C72A22C89C70}"/>
          </ac:spMkLst>
        </pc:spChg>
        <pc:spChg chg="add mod">
          <ac:chgData name="규나 황" userId="e17da3956a15f69f" providerId="LiveId" clId="{43BE6455-F19C-44A2-942B-198D4269DEEA}" dt="2025-05-28T10:23:18.872" v="27253" actId="207"/>
          <ac:spMkLst>
            <pc:docMk/>
            <pc:sldMk cId="2899891695" sldId="271"/>
            <ac:spMk id="33" creationId="{1F91E4A6-E7D7-4BB9-8E66-D16DAABC8976}"/>
          </ac:spMkLst>
        </pc:spChg>
        <pc:spChg chg="add mod">
          <ac:chgData name="규나 황" userId="e17da3956a15f69f" providerId="LiveId" clId="{43BE6455-F19C-44A2-942B-198D4269DEEA}" dt="2025-05-28T10:23:18.872" v="27253" actId="207"/>
          <ac:spMkLst>
            <pc:docMk/>
            <pc:sldMk cId="2899891695" sldId="271"/>
            <ac:spMk id="34" creationId="{DA084608-6C89-410F-B5F0-EA689F2304FB}"/>
          </ac:spMkLst>
        </pc:spChg>
        <pc:spChg chg="add mod">
          <ac:chgData name="규나 황" userId="e17da3956a15f69f" providerId="LiveId" clId="{43BE6455-F19C-44A2-942B-198D4269DEEA}" dt="2025-05-26T11:21:12.592" v="17074" actId="207"/>
          <ac:spMkLst>
            <pc:docMk/>
            <pc:sldMk cId="2899891695" sldId="271"/>
            <ac:spMk id="35" creationId="{6CB5560A-88B5-4CBA-8ED6-0A1D54A18881}"/>
          </ac:spMkLst>
        </pc:spChg>
        <pc:spChg chg="add del mod">
          <ac:chgData name="규나 황" userId="e17da3956a15f69f" providerId="LiveId" clId="{43BE6455-F19C-44A2-942B-198D4269DEEA}" dt="2025-05-23T11:28:42.442" v="6885" actId="478"/>
          <ac:spMkLst>
            <pc:docMk/>
            <pc:sldMk cId="2899891695" sldId="271"/>
            <ac:spMk id="36" creationId="{C3660A9E-57D0-48DA-8B2D-BC3357C7EC8D}"/>
          </ac:spMkLst>
        </pc:spChg>
        <pc:spChg chg="add mod">
          <ac:chgData name="규나 황" userId="e17da3956a15f69f" providerId="LiveId" clId="{43BE6455-F19C-44A2-942B-198D4269DEEA}" dt="2025-05-28T10:23:18.872" v="27253" actId="207"/>
          <ac:spMkLst>
            <pc:docMk/>
            <pc:sldMk cId="2899891695" sldId="271"/>
            <ac:spMk id="37" creationId="{1A6AF3B5-53B2-4D15-81D6-84A6B399FE54}"/>
          </ac:spMkLst>
        </pc:spChg>
        <pc:spChg chg="add del mod">
          <ac:chgData name="규나 황" userId="e17da3956a15f69f" providerId="LiveId" clId="{43BE6455-F19C-44A2-942B-198D4269DEEA}" dt="2025-05-26T02:47:08.598" v="8027" actId="478"/>
          <ac:spMkLst>
            <pc:docMk/>
            <pc:sldMk cId="2899891695" sldId="271"/>
            <ac:spMk id="38" creationId="{66DBF79C-833F-4A24-8886-D63C865B216B}"/>
          </ac:spMkLst>
        </pc:spChg>
        <pc:spChg chg="add del mod">
          <ac:chgData name="규나 황" userId="e17da3956a15f69f" providerId="LiveId" clId="{43BE6455-F19C-44A2-942B-198D4269DEEA}" dt="2025-05-26T02:47:08.598" v="8027" actId="478"/>
          <ac:spMkLst>
            <pc:docMk/>
            <pc:sldMk cId="2899891695" sldId="271"/>
            <ac:spMk id="39" creationId="{D56EFDA3-7E88-474C-8BAE-D3A81A45E52E}"/>
          </ac:spMkLst>
        </pc:spChg>
        <pc:spChg chg="add del mod">
          <ac:chgData name="규나 황" userId="e17da3956a15f69f" providerId="LiveId" clId="{43BE6455-F19C-44A2-942B-198D4269DEEA}" dt="2025-05-26T02:46:49.308" v="8014" actId="478"/>
          <ac:spMkLst>
            <pc:docMk/>
            <pc:sldMk cId="2899891695" sldId="271"/>
            <ac:spMk id="40" creationId="{69729B18-EE58-4819-A1CA-B55AE75C1541}"/>
          </ac:spMkLst>
        </pc:spChg>
        <pc:spChg chg="add del mod">
          <ac:chgData name="규나 황" userId="e17da3956a15f69f" providerId="LiveId" clId="{43BE6455-F19C-44A2-942B-198D4269DEEA}" dt="2025-05-26T02:46:51.265" v="8017" actId="478"/>
          <ac:spMkLst>
            <pc:docMk/>
            <pc:sldMk cId="2899891695" sldId="271"/>
            <ac:spMk id="41" creationId="{265D9A2D-D4CE-4379-A49E-D45E893F83FE}"/>
          </ac:spMkLst>
        </pc:spChg>
        <pc:spChg chg="add del mod">
          <ac:chgData name="규나 황" userId="e17da3956a15f69f" providerId="LiveId" clId="{43BE6455-F19C-44A2-942B-198D4269DEEA}" dt="2025-05-26T02:46:53.349" v="8019" actId="478"/>
          <ac:spMkLst>
            <pc:docMk/>
            <pc:sldMk cId="2899891695" sldId="271"/>
            <ac:spMk id="110" creationId="{D143864C-C381-4746-B0F5-BC6543DFF5C0}"/>
          </ac:spMkLst>
        </pc:spChg>
        <pc:spChg chg="add del mod">
          <ac:chgData name="규나 황" userId="e17da3956a15f69f" providerId="LiveId" clId="{43BE6455-F19C-44A2-942B-198D4269DEEA}" dt="2025-05-26T02:46:52.248" v="8018" actId="478"/>
          <ac:spMkLst>
            <pc:docMk/>
            <pc:sldMk cId="2899891695" sldId="271"/>
            <ac:spMk id="119" creationId="{B2D675CC-2D36-4EE0-AE83-9FFEC0422ED4}"/>
          </ac:spMkLst>
        </pc:spChg>
        <pc:spChg chg="add del mod">
          <ac:chgData name="규나 황" userId="e17da3956a15f69f" providerId="LiveId" clId="{43BE6455-F19C-44A2-942B-198D4269DEEA}" dt="2025-05-26T02:46:50.850" v="8016" actId="478"/>
          <ac:spMkLst>
            <pc:docMk/>
            <pc:sldMk cId="2899891695" sldId="271"/>
            <ac:spMk id="127" creationId="{AA1604D4-87FB-4A37-B515-B6B93F5E88A9}"/>
          </ac:spMkLst>
        </pc:spChg>
        <pc:spChg chg="add mod">
          <ac:chgData name="규나 황" userId="e17da3956a15f69f" providerId="LiveId" clId="{43BE6455-F19C-44A2-942B-198D4269DEEA}" dt="2025-05-28T10:23:18.872" v="27253" actId="207"/>
          <ac:spMkLst>
            <pc:docMk/>
            <pc:sldMk cId="2899891695" sldId="271"/>
            <ac:spMk id="143" creationId="{C3860135-BA48-4C9C-8804-AA518C31048D}"/>
          </ac:spMkLst>
        </pc:spChg>
        <pc:spChg chg="add del mod">
          <ac:chgData name="규나 황" userId="e17da3956a15f69f" providerId="LiveId" clId="{43BE6455-F19C-44A2-942B-198D4269DEEA}" dt="2025-05-26T02:49:44.964" v="8180" actId="478"/>
          <ac:spMkLst>
            <pc:docMk/>
            <pc:sldMk cId="2899891695" sldId="271"/>
            <ac:spMk id="144" creationId="{A032E23D-CB34-4EB9-A169-05C0B2739563}"/>
          </ac:spMkLst>
        </pc:spChg>
        <pc:spChg chg="add del mod">
          <ac:chgData name="규나 황" userId="e17da3956a15f69f" providerId="LiveId" clId="{43BE6455-F19C-44A2-942B-198D4269DEEA}" dt="2025-05-26T02:49:44.964" v="8180" actId="478"/>
          <ac:spMkLst>
            <pc:docMk/>
            <pc:sldMk cId="2899891695" sldId="271"/>
            <ac:spMk id="145" creationId="{403D39D8-8256-4263-9381-29A61B765031}"/>
          </ac:spMkLst>
        </pc:spChg>
        <pc:spChg chg="add del mod">
          <ac:chgData name="규나 황" userId="e17da3956a15f69f" providerId="LiveId" clId="{43BE6455-F19C-44A2-942B-198D4269DEEA}" dt="2025-05-26T02:49:44.964" v="8180" actId="478"/>
          <ac:spMkLst>
            <pc:docMk/>
            <pc:sldMk cId="2899891695" sldId="271"/>
            <ac:spMk id="146" creationId="{C1227DCB-0272-4018-94A9-5F8B0817EE23}"/>
          </ac:spMkLst>
        </pc:spChg>
        <pc:spChg chg="add mod">
          <ac:chgData name="규나 황" userId="e17da3956a15f69f" providerId="LiveId" clId="{43BE6455-F19C-44A2-942B-198D4269DEEA}" dt="2025-05-26T11:23:23.403" v="17090" actId="208"/>
          <ac:spMkLst>
            <pc:docMk/>
            <pc:sldMk cId="2899891695" sldId="271"/>
            <ac:spMk id="147" creationId="{498B1507-2B72-4D6E-8A38-0AC25086BF22}"/>
          </ac:spMkLst>
        </pc:spChg>
        <pc:spChg chg="add mod">
          <ac:chgData name="규나 황" userId="e17da3956a15f69f" providerId="LiveId" clId="{43BE6455-F19C-44A2-942B-198D4269DEEA}" dt="2025-05-26T11:25:00.022" v="17103" actId="1036"/>
          <ac:spMkLst>
            <pc:docMk/>
            <pc:sldMk cId="2899891695" sldId="271"/>
            <ac:spMk id="159" creationId="{4B502D71-60E1-461F-B755-7B91EEC02EBF}"/>
          </ac:spMkLst>
        </pc:spChg>
        <pc:spChg chg="add mod">
          <ac:chgData name="규나 황" userId="e17da3956a15f69f" providerId="LiveId" clId="{43BE6455-F19C-44A2-942B-198D4269DEEA}" dt="2025-05-28T10:23:18.872" v="27253" actId="207"/>
          <ac:spMkLst>
            <pc:docMk/>
            <pc:sldMk cId="2899891695" sldId="271"/>
            <ac:spMk id="175" creationId="{77B2260A-8A8A-4F40-BE34-5E1A21FC7A9C}"/>
          </ac:spMkLst>
        </pc:spChg>
        <pc:spChg chg="add mod">
          <ac:chgData name="규나 황" userId="e17da3956a15f69f" providerId="LiveId" clId="{43BE6455-F19C-44A2-942B-198D4269DEEA}" dt="2025-05-28T10:23:18.872" v="27253" actId="207"/>
          <ac:spMkLst>
            <pc:docMk/>
            <pc:sldMk cId="2899891695" sldId="271"/>
            <ac:spMk id="176" creationId="{A0CCEE9E-C575-43FE-A239-5CB15E9AA07B}"/>
          </ac:spMkLst>
        </pc:spChg>
        <pc:spChg chg="add mod">
          <ac:chgData name="규나 황" userId="e17da3956a15f69f" providerId="LiveId" clId="{43BE6455-F19C-44A2-942B-198D4269DEEA}" dt="2025-05-28T10:23:18.872" v="27253" actId="207"/>
          <ac:spMkLst>
            <pc:docMk/>
            <pc:sldMk cId="2899891695" sldId="271"/>
            <ac:spMk id="177" creationId="{E3A52D94-6893-4047-A315-96FB6E5FB191}"/>
          </ac:spMkLst>
        </pc:spChg>
        <pc:spChg chg="add mod">
          <ac:chgData name="규나 황" userId="e17da3956a15f69f" providerId="LiveId" clId="{43BE6455-F19C-44A2-942B-198D4269DEEA}" dt="2025-05-28T10:23:18.872" v="27253" actId="207"/>
          <ac:spMkLst>
            <pc:docMk/>
            <pc:sldMk cId="2899891695" sldId="271"/>
            <ac:spMk id="223" creationId="{CB9BC978-DA92-4F3E-9302-DC7885432E88}"/>
          </ac:spMkLst>
        </pc:spChg>
        <pc:spChg chg="add mod">
          <ac:chgData name="규나 황" userId="e17da3956a15f69f" providerId="LiveId" clId="{43BE6455-F19C-44A2-942B-198D4269DEEA}" dt="2025-05-26T11:21:09.648" v="17073" actId="207"/>
          <ac:spMkLst>
            <pc:docMk/>
            <pc:sldMk cId="2899891695" sldId="271"/>
            <ac:spMk id="225" creationId="{03701DBD-B343-4B39-8457-410D74AF9B41}"/>
          </ac:spMkLst>
        </pc:spChg>
        <pc:picChg chg="del">
          <ac:chgData name="규나 황" userId="e17da3956a15f69f" providerId="LiveId" clId="{43BE6455-F19C-44A2-942B-198D4269DEEA}" dt="2025-05-23T09:20:30.580" v="6402" actId="478"/>
          <ac:picMkLst>
            <pc:docMk/>
            <pc:sldMk cId="2899891695" sldId="271"/>
            <ac:picMk id="11" creationId="{388A9432-F733-411A-92C5-F6625C5F2A42}"/>
          </ac:picMkLst>
        </pc:picChg>
        <pc:cxnChg chg="add del mod">
          <ac:chgData name="규나 황" userId="e17da3956a15f69f" providerId="LiveId" clId="{43BE6455-F19C-44A2-942B-198D4269DEEA}" dt="2025-05-26T02:22:58.910" v="7739" actId="478"/>
          <ac:cxnSpMkLst>
            <pc:docMk/>
            <pc:sldMk cId="2899891695" sldId="271"/>
            <ac:cxnSpMk id="6" creationId="{F882F197-AA3C-410D-B68B-7894B33A76FB}"/>
          </ac:cxnSpMkLst>
        </pc:cxnChg>
        <pc:cxnChg chg="add del mod">
          <ac:chgData name="규나 황" userId="e17da3956a15f69f" providerId="LiveId" clId="{43BE6455-F19C-44A2-942B-198D4269DEEA}" dt="2025-05-26T02:47:24.666" v="8034" actId="478"/>
          <ac:cxnSpMkLst>
            <pc:docMk/>
            <pc:sldMk cId="2899891695" sldId="271"/>
            <ac:cxnSpMk id="43" creationId="{439CF0CA-5B2D-496D-9907-3D70FF7F1689}"/>
          </ac:cxnSpMkLst>
        </pc:cxnChg>
        <pc:cxnChg chg="add del mod">
          <ac:chgData name="규나 황" userId="e17da3956a15f69f" providerId="LiveId" clId="{43BE6455-F19C-44A2-942B-198D4269DEEA}" dt="2025-05-26T02:47:11.183" v="8028" actId="478"/>
          <ac:cxnSpMkLst>
            <pc:docMk/>
            <pc:sldMk cId="2899891695" sldId="271"/>
            <ac:cxnSpMk id="46" creationId="{45D66B6C-335A-4007-B1C6-6065148C114F}"/>
          </ac:cxnSpMkLst>
        </pc:cxnChg>
        <pc:cxnChg chg="add del mod">
          <ac:chgData name="규나 황" userId="e17da3956a15f69f" providerId="LiveId" clId="{43BE6455-F19C-44A2-942B-198D4269DEEA}" dt="2025-05-26T02:47:11.183" v="8028" actId="478"/>
          <ac:cxnSpMkLst>
            <pc:docMk/>
            <pc:sldMk cId="2899891695" sldId="271"/>
            <ac:cxnSpMk id="49" creationId="{266CA106-7144-4078-9499-C631EE212829}"/>
          </ac:cxnSpMkLst>
        </pc:cxnChg>
        <pc:cxnChg chg="add del mod">
          <ac:chgData name="규나 황" userId="e17da3956a15f69f" providerId="LiveId" clId="{43BE6455-F19C-44A2-942B-198D4269DEEA}" dt="2025-05-26T02:24:02.886" v="7755" actId="478"/>
          <ac:cxnSpMkLst>
            <pc:docMk/>
            <pc:sldMk cId="2899891695" sldId="271"/>
            <ac:cxnSpMk id="52" creationId="{8EBB38C5-0CE0-4432-B3EF-EC7034F66542}"/>
          </ac:cxnSpMkLst>
        </pc:cxnChg>
        <pc:cxnChg chg="add del mod">
          <ac:chgData name="규나 황" userId="e17da3956a15f69f" providerId="LiveId" clId="{43BE6455-F19C-44A2-942B-198D4269DEEA}" dt="2025-05-26T02:46:59.608" v="8024" actId="478"/>
          <ac:cxnSpMkLst>
            <pc:docMk/>
            <pc:sldMk cId="2899891695" sldId="271"/>
            <ac:cxnSpMk id="55" creationId="{ACA96C79-E41B-4371-9320-46068C9977DB}"/>
          </ac:cxnSpMkLst>
        </pc:cxnChg>
        <pc:cxnChg chg="add del mod">
          <ac:chgData name="규나 황" userId="e17da3956a15f69f" providerId="LiveId" clId="{43BE6455-F19C-44A2-942B-198D4269DEEA}" dt="2025-05-26T02:46:59.608" v="8024" actId="478"/>
          <ac:cxnSpMkLst>
            <pc:docMk/>
            <pc:sldMk cId="2899891695" sldId="271"/>
            <ac:cxnSpMk id="58" creationId="{7C001923-0E8E-40CB-81DD-5F046FD3464D}"/>
          </ac:cxnSpMkLst>
        </pc:cxnChg>
        <pc:cxnChg chg="add del mod">
          <ac:chgData name="규나 황" userId="e17da3956a15f69f" providerId="LiveId" clId="{43BE6455-F19C-44A2-942B-198D4269DEEA}" dt="2025-05-26T02:47:00.576" v="8025" actId="478"/>
          <ac:cxnSpMkLst>
            <pc:docMk/>
            <pc:sldMk cId="2899891695" sldId="271"/>
            <ac:cxnSpMk id="63" creationId="{CB62481E-A8F7-46E6-9C40-A64A297DAD20}"/>
          </ac:cxnSpMkLst>
        </pc:cxnChg>
        <pc:cxnChg chg="add del mod">
          <ac:chgData name="규나 황" userId="e17da3956a15f69f" providerId="LiveId" clId="{43BE6455-F19C-44A2-942B-198D4269DEEA}" dt="2025-05-26T02:47:01.232" v="8026" actId="478"/>
          <ac:cxnSpMkLst>
            <pc:docMk/>
            <pc:sldMk cId="2899891695" sldId="271"/>
            <ac:cxnSpMk id="67" creationId="{7D04F62D-745B-40A3-8011-9D890D5F5391}"/>
          </ac:cxnSpMkLst>
        </pc:cxnChg>
        <pc:cxnChg chg="add del mod">
          <ac:chgData name="규나 황" userId="e17da3956a15f69f" providerId="LiveId" clId="{43BE6455-F19C-44A2-942B-198D4269DEEA}" dt="2025-05-26T02:46:54.516" v="8021" actId="478"/>
          <ac:cxnSpMkLst>
            <pc:docMk/>
            <pc:sldMk cId="2899891695" sldId="271"/>
            <ac:cxnSpMk id="121" creationId="{36A88230-B359-4D4A-8279-D84B6265D41C}"/>
          </ac:cxnSpMkLst>
        </pc:cxnChg>
        <pc:cxnChg chg="add del mod">
          <ac:chgData name="규나 황" userId="e17da3956a15f69f" providerId="LiveId" clId="{43BE6455-F19C-44A2-942B-198D4269DEEA}" dt="2025-05-26T02:46:59.608" v="8024" actId="478"/>
          <ac:cxnSpMkLst>
            <pc:docMk/>
            <pc:sldMk cId="2899891695" sldId="271"/>
            <ac:cxnSpMk id="128" creationId="{E7416FAC-DA8A-40B2-87B2-161772F8CB9D}"/>
          </ac:cxnSpMkLst>
        </pc:cxnChg>
        <pc:cxnChg chg="add del mod">
          <ac:chgData name="규나 황" userId="e17da3956a15f69f" providerId="LiveId" clId="{43BE6455-F19C-44A2-942B-198D4269DEEA}" dt="2025-05-26T02:46:48.851" v="8013" actId="478"/>
          <ac:cxnSpMkLst>
            <pc:docMk/>
            <pc:sldMk cId="2899891695" sldId="271"/>
            <ac:cxnSpMk id="139" creationId="{2FBA1F67-4CF8-4936-9251-B7BA4EAC2508}"/>
          </ac:cxnSpMkLst>
        </pc:cxnChg>
        <pc:cxnChg chg="add mod">
          <ac:chgData name="규나 황" userId="e17da3956a15f69f" providerId="LiveId" clId="{43BE6455-F19C-44A2-942B-198D4269DEEA}" dt="2025-05-26T11:22:22.788" v="17083" actId="208"/>
          <ac:cxnSpMkLst>
            <pc:docMk/>
            <pc:sldMk cId="2899891695" sldId="271"/>
            <ac:cxnSpMk id="149" creationId="{D8CA5110-11FA-4D4A-8060-37EFDCDADEE9}"/>
          </ac:cxnSpMkLst>
        </pc:cxnChg>
        <pc:cxnChg chg="add mod">
          <ac:chgData name="규나 황" userId="e17da3956a15f69f" providerId="LiveId" clId="{43BE6455-F19C-44A2-942B-198D4269DEEA}" dt="2025-05-26T11:22:22.788" v="17083" actId="208"/>
          <ac:cxnSpMkLst>
            <pc:docMk/>
            <pc:sldMk cId="2899891695" sldId="271"/>
            <ac:cxnSpMk id="151" creationId="{6BD649C1-E27F-456A-8B59-51F9E73EE95C}"/>
          </ac:cxnSpMkLst>
        </pc:cxnChg>
        <pc:cxnChg chg="add mod">
          <ac:chgData name="규나 황" userId="e17da3956a15f69f" providerId="LiveId" clId="{43BE6455-F19C-44A2-942B-198D4269DEEA}" dt="2025-05-26T11:22:22.788" v="17083" actId="208"/>
          <ac:cxnSpMkLst>
            <pc:docMk/>
            <pc:sldMk cId="2899891695" sldId="271"/>
            <ac:cxnSpMk id="153" creationId="{1EC654F6-6BC8-455E-ACA1-D600E136F25E}"/>
          </ac:cxnSpMkLst>
        </pc:cxnChg>
        <pc:cxnChg chg="add mod">
          <ac:chgData name="규나 황" userId="e17da3956a15f69f" providerId="LiveId" clId="{43BE6455-F19C-44A2-942B-198D4269DEEA}" dt="2025-05-26T11:22:22.788" v="17083" actId="208"/>
          <ac:cxnSpMkLst>
            <pc:docMk/>
            <pc:sldMk cId="2899891695" sldId="271"/>
            <ac:cxnSpMk id="191" creationId="{1E1DC910-E595-4E23-B300-0EFC1BBCB937}"/>
          </ac:cxnSpMkLst>
        </pc:cxnChg>
        <pc:cxnChg chg="add mod">
          <ac:chgData name="규나 황" userId="e17da3956a15f69f" providerId="LiveId" clId="{43BE6455-F19C-44A2-942B-198D4269DEEA}" dt="2025-05-26T11:25:10.290" v="17104" actId="14100"/>
          <ac:cxnSpMkLst>
            <pc:docMk/>
            <pc:sldMk cId="2899891695" sldId="271"/>
            <ac:cxnSpMk id="192" creationId="{7ED8F1C0-0D2F-4274-9F72-98850479ECFE}"/>
          </ac:cxnSpMkLst>
        </pc:cxnChg>
        <pc:cxnChg chg="add mod">
          <ac:chgData name="규나 황" userId="e17da3956a15f69f" providerId="LiveId" clId="{43BE6455-F19C-44A2-942B-198D4269DEEA}" dt="2025-05-26T11:25:17.508" v="17106" actId="14100"/>
          <ac:cxnSpMkLst>
            <pc:docMk/>
            <pc:sldMk cId="2899891695" sldId="271"/>
            <ac:cxnSpMk id="195" creationId="{1D6994FE-23F7-43C6-8289-229CBEDAB4EA}"/>
          </ac:cxnSpMkLst>
        </pc:cxnChg>
        <pc:cxnChg chg="add mod">
          <ac:chgData name="규나 황" userId="e17da3956a15f69f" providerId="LiveId" clId="{43BE6455-F19C-44A2-942B-198D4269DEEA}" dt="2025-05-26T11:24:47.363" v="17101" actId="14100"/>
          <ac:cxnSpMkLst>
            <pc:docMk/>
            <pc:sldMk cId="2899891695" sldId="271"/>
            <ac:cxnSpMk id="198" creationId="{9F223F12-CF93-4E7E-A3AD-9148DFB47983}"/>
          </ac:cxnSpMkLst>
        </pc:cxnChg>
        <pc:cxnChg chg="add mod">
          <ac:chgData name="규나 황" userId="e17da3956a15f69f" providerId="LiveId" clId="{43BE6455-F19C-44A2-942B-198D4269DEEA}" dt="2025-05-26T11:24:49.695" v="17102" actId="14100"/>
          <ac:cxnSpMkLst>
            <pc:docMk/>
            <pc:sldMk cId="2899891695" sldId="271"/>
            <ac:cxnSpMk id="203" creationId="{AFC3B8E1-2B68-4E90-9E9C-21B3C63DD662}"/>
          </ac:cxnSpMkLst>
        </pc:cxnChg>
        <pc:cxnChg chg="add mod">
          <ac:chgData name="규나 황" userId="e17da3956a15f69f" providerId="LiveId" clId="{43BE6455-F19C-44A2-942B-198D4269DEEA}" dt="2025-05-26T11:22:22.788" v="17083" actId="208"/>
          <ac:cxnSpMkLst>
            <pc:docMk/>
            <pc:sldMk cId="2899891695" sldId="271"/>
            <ac:cxnSpMk id="226" creationId="{00E15A66-B87C-402B-B0B0-26CCA830772D}"/>
          </ac:cxnSpMkLst>
        </pc:cxnChg>
      </pc:sldChg>
      <pc:sldChg chg="addSp delSp modSp add mod">
        <pc:chgData name="규나 황" userId="e17da3956a15f69f" providerId="LiveId" clId="{43BE6455-F19C-44A2-942B-198D4269DEEA}" dt="2025-05-28T10:32:51.803" v="27487" actId="207"/>
        <pc:sldMkLst>
          <pc:docMk/>
          <pc:sldMk cId="586032798" sldId="272"/>
        </pc:sldMkLst>
        <pc:spChg chg="add">
          <ac:chgData name="규나 황" userId="e17da3956a15f69f" providerId="LiveId" clId="{43BE6455-F19C-44A2-942B-198D4269DEEA}" dt="2025-05-28T10:21:54.726" v="27237"/>
          <ac:spMkLst>
            <pc:docMk/>
            <pc:sldMk cId="586032798" sldId="272"/>
            <ac:spMk id="2" creationId="{3E3C267B-50FC-42D3-93BD-F3D82F4353A7}"/>
          </ac:spMkLst>
        </pc:spChg>
        <pc:spChg chg="add del mod">
          <ac:chgData name="규나 황" userId="e17da3956a15f69f" providerId="LiveId" clId="{43BE6455-F19C-44A2-942B-198D4269DEEA}" dt="2025-05-28T10:22:07.976" v="27239"/>
          <ac:spMkLst>
            <pc:docMk/>
            <pc:sldMk cId="586032798" sldId="272"/>
            <ac:spMk id="6" creationId="{2E042908-91AA-4117-9130-7FA503A9F493}"/>
          </ac:spMkLst>
        </pc:spChg>
        <pc:spChg chg="mod">
          <ac:chgData name="규나 황" userId="e17da3956a15f69f" providerId="LiveId" clId="{43BE6455-F19C-44A2-942B-198D4269DEEA}" dt="2025-05-26T07:02:16.739" v="9963" actId="14100"/>
          <ac:spMkLst>
            <pc:docMk/>
            <pc:sldMk cId="586032798" sldId="272"/>
            <ac:spMk id="10" creationId="{60E684B6-75FF-4130-A98C-4195C8838BE8}"/>
          </ac:spMkLst>
        </pc:spChg>
        <pc:spChg chg="add del mod">
          <ac:chgData name="규나 황" userId="e17da3956a15f69f" providerId="LiveId" clId="{43BE6455-F19C-44A2-942B-198D4269DEEA}" dt="2025-05-26T06:38:07.519" v="9248" actId="478"/>
          <ac:spMkLst>
            <pc:docMk/>
            <pc:sldMk cId="586032798" sldId="272"/>
            <ac:spMk id="25" creationId="{125D2F08-3544-4C3D-97F4-03292D002B63}"/>
          </ac:spMkLst>
        </pc:spChg>
        <pc:spChg chg="add del mod">
          <ac:chgData name="규나 황" userId="e17da3956a15f69f" providerId="LiveId" clId="{43BE6455-F19C-44A2-942B-198D4269DEEA}" dt="2025-05-28T10:23:25.109" v="27254" actId="207"/>
          <ac:spMkLst>
            <pc:docMk/>
            <pc:sldMk cId="586032798" sldId="272"/>
            <ac:spMk id="26" creationId="{E630F948-7E58-4401-9720-28B2D751E98F}"/>
          </ac:spMkLst>
        </pc:spChg>
        <pc:spChg chg="add mod ord">
          <ac:chgData name="규나 황" userId="e17da3956a15f69f" providerId="LiveId" clId="{43BE6455-F19C-44A2-942B-198D4269DEEA}" dt="2025-05-26T08:27:50.884" v="13024" actId="1582"/>
          <ac:spMkLst>
            <pc:docMk/>
            <pc:sldMk cId="586032798" sldId="272"/>
            <ac:spMk id="27" creationId="{2283581E-2C55-47CF-85B3-DD5D25598DA8}"/>
          </ac:spMkLst>
        </pc:spChg>
        <pc:spChg chg="add del mod">
          <ac:chgData name="규나 황" userId="e17da3956a15f69f" providerId="LiveId" clId="{43BE6455-F19C-44A2-942B-198D4269DEEA}" dt="2025-05-28T10:23:25.109" v="27254" actId="207"/>
          <ac:spMkLst>
            <pc:docMk/>
            <pc:sldMk cId="586032798" sldId="272"/>
            <ac:spMk id="28" creationId="{FC0B44C7-E66B-4CD9-9819-96C6686EE837}"/>
          </ac:spMkLst>
        </pc:spChg>
        <pc:spChg chg="add mod">
          <ac:chgData name="규나 황" userId="e17da3956a15f69f" providerId="LiveId" clId="{43BE6455-F19C-44A2-942B-198D4269DEEA}" dt="2025-05-26T08:27:50.884" v="13024" actId="1582"/>
          <ac:spMkLst>
            <pc:docMk/>
            <pc:sldMk cId="586032798" sldId="272"/>
            <ac:spMk id="31" creationId="{4C80250A-AACE-4F89-8C4F-03E8242E4570}"/>
          </ac:spMkLst>
        </pc:spChg>
        <pc:spChg chg="add del mod">
          <ac:chgData name="규나 황" userId="e17da3956a15f69f" providerId="LiveId" clId="{43BE6455-F19C-44A2-942B-198D4269DEEA}" dt="2025-05-28T10:23:25.109" v="27254" actId="207"/>
          <ac:spMkLst>
            <pc:docMk/>
            <pc:sldMk cId="586032798" sldId="272"/>
            <ac:spMk id="32" creationId="{A7DD616A-9CF7-4BB9-BA0D-56352671F0B8}"/>
          </ac:spMkLst>
        </pc:spChg>
        <pc:spChg chg="del">
          <ac:chgData name="규나 황" userId="e17da3956a15f69f" providerId="LiveId" clId="{43BE6455-F19C-44A2-942B-198D4269DEEA}" dt="2025-05-26T06:33:54.003" v="9170" actId="478"/>
          <ac:spMkLst>
            <pc:docMk/>
            <pc:sldMk cId="586032798" sldId="272"/>
            <ac:spMk id="33" creationId="{1F91E4A6-E7D7-4BB9-8E66-D16DAABC8976}"/>
          </ac:spMkLst>
        </pc:spChg>
        <pc:spChg chg="del">
          <ac:chgData name="규나 황" userId="e17da3956a15f69f" providerId="LiveId" clId="{43BE6455-F19C-44A2-942B-198D4269DEEA}" dt="2025-05-26T06:33:54.003" v="9170" actId="478"/>
          <ac:spMkLst>
            <pc:docMk/>
            <pc:sldMk cId="586032798" sldId="272"/>
            <ac:spMk id="34" creationId="{DA084608-6C89-410F-B5F0-EA689F2304FB}"/>
          </ac:spMkLst>
        </pc:spChg>
        <pc:spChg chg="del">
          <ac:chgData name="규나 황" userId="e17da3956a15f69f" providerId="LiveId" clId="{43BE6455-F19C-44A2-942B-198D4269DEEA}" dt="2025-05-26T06:33:57.072" v="9172" actId="478"/>
          <ac:spMkLst>
            <pc:docMk/>
            <pc:sldMk cId="586032798" sldId="272"/>
            <ac:spMk id="35" creationId="{6CB5560A-88B5-4CBA-8ED6-0A1D54A18881}"/>
          </ac:spMkLst>
        </pc:spChg>
        <pc:spChg chg="add mod">
          <ac:chgData name="규나 황" userId="e17da3956a15f69f" providerId="LiveId" clId="{43BE6455-F19C-44A2-942B-198D4269DEEA}" dt="2025-05-28T10:23:25.109" v="27254" actId="207"/>
          <ac:spMkLst>
            <pc:docMk/>
            <pc:sldMk cId="586032798" sldId="272"/>
            <ac:spMk id="36" creationId="{2215D1A4-5D0D-4B47-94A6-31FADDCE58AD}"/>
          </ac:spMkLst>
        </pc:spChg>
        <pc:spChg chg="del">
          <ac:chgData name="규나 황" userId="e17da3956a15f69f" providerId="LiveId" clId="{43BE6455-F19C-44A2-942B-198D4269DEEA}" dt="2025-05-26T06:34:12.870" v="9174" actId="478"/>
          <ac:spMkLst>
            <pc:docMk/>
            <pc:sldMk cId="586032798" sldId="272"/>
            <ac:spMk id="37" creationId="{1A6AF3B5-53B2-4D15-81D6-84A6B399FE54}"/>
          </ac:spMkLst>
        </pc:spChg>
        <pc:spChg chg="add del">
          <ac:chgData name="규나 황" userId="e17da3956a15f69f" providerId="LiveId" clId="{43BE6455-F19C-44A2-942B-198D4269DEEA}" dt="2025-05-26T07:20:32.204" v="10586" actId="22"/>
          <ac:spMkLst>
            <pc:docMk/>
            <pc:sldMk cId="586032798" sldId="272"/>
            <ac:spMk id="38" creationId="{15C36E9A-FFFF-4323-98D9-74D9236BF07A}"/>
          </ac:spMkLst>
        </pc:spChg>
        <pc:spChg chg="add del mod ord">
          <ac:chgData name="규나 황" userId="e17da3956a15f69f" providerId="LiveId" clId="{43BE6455-F19C-44A2-942B-198D4269DEEA}" dt="2025-05-26T07:20:56.252" v="10596" actId="478"/>
          <ac:spMkLst>
            <pc:docMk/>
            <pc:sldMk cId="586032798" sldId="272"/>
            <ac:spMk id="39" creationId="{6E8F9F1F-8F14-4E58-9124-0B7A1190E5FC}"/>
          </ac:spMkLst>
        </pc:spChg>
        <pc:spChg chg="add mod">
          <ac:chgData name="규나 황" userId="e17da3956a15f69f" providerId="LiveId" clId="{43BE6455-F19C-44A2-942B-198D4269DEEA}" dt="2025-05-28T10:32:51.803" v="27487" actId="207"/>
          <ac:spMkLst>
            <pc:docMk/>
            <pc:sldMk cId="586032798" sldId="272"/>
            <ac:spMk id="40" creationId="{A6030427-D22B-426C-A073-128F5C856C8D}"/>
          </ac:spMkLst>
        </pc:spChg>
        <pc:spChg chg="del">
          <ac:chgData name="규나 황" userId="e17da3956a15f69f" providerId="LiveId" clId="{43BE6455-F19C-44A2-942B-198D4269DEEA}" dt="2025-05-26T06:33:52.470" v="9169" actId="478"/>
          <ac:spMkLst>
            <pc:docMk/>
            <pc:sldMk cId="586032798" sldId="272"/>
            <ac:spMk id="143" creationId="{C3860135-BA48-4C9C-8804-AA518C31048D}"/>
          </ac:spMkLst>
        </pc:spChg>
        <pc:spChg chg="del">
          <ac:chgData name="규나 황" userId="e17da3956a15f69f" providerId="LiveId" clId="{43BE6455-F19C-44A2-942B-198D4269DEEA}" dt="2025-05-26T06:33:54.003" v="9170" actId="478"/>
          <ac:spMkLst>
            <pc:docMk/>
            <pc:sldMk cId="586032798" sldId="272"/>
            <ac:spMk id="147" creationId="{498B1507-2B72-4D6E-8A38-0AC25086BF22}"/>
          </ac:spMkLst>
        </pc:spChg>
        <pc:spChg chg="del">
          <ac:chgData name="규나 황" userId="e17da3956a15f69f" providerId="LiveId" clId="{43BE6455-F19C-44A2-942B-198D4269DEEA}" dt="2025-05-26T06:33:58.983" v="9173" actId="478"/>
          <ac:spMkLst>
            <pc:docMk/>
            <pc:sldMk cId="586032798" sldId="272"/>
            <ac:spMk id="159" creationId="{4B502D71-60E1-461F-B755-7B91EEC02EBF}"/>
          </ac:spMkLst>
        </pc:spChg>
        <pc:spChg chg="del">
          <ac:chgData name="규나 황" userId="e17da3956a15f69f" providerId="LiveId" clId="{43BE6455-F19C-44A2-942B-198D4269DEEA}" dt="2025-05-26T06:34:12.870" v="9174" actId="478"/>
          <ac:spMkLst>
            <pc:docMk/>
            <pc:sldMk cId="586032798" sldId="272"/>
            <ac:spMk id="175" creationId="{77B2260A-8A8A-4F40-BE34-5E1A21FC7A9C}"/>
          </ac:spMkLst>
        </pc:spChg>
        <pc:spChg chg="del">
          <ac:chgData name="규나 황" userId="e17da3956a15f69f" providerId="LiveId" clId="{43BE6455-F19C-44A2-942B-198D4269DEEA}" dt="2025-05-26T06:33:52.470" v="9169" actId="478"/>
          <ac:spMkLst>
            <pc:docMk/>
            <pc:sldMk cId="586032798" sldId="272"/>
            <ac:spMk id="176" creationId="{A0CCEE9E-C575-43FE-A239-5CB15E9AA07B}"/>
          </ac:spMkLst>
        </pc:spChg>
        <pc:spChg chg="del">
          <ac:chgData name="규나 황" userId="e17da3956a15f69f" providerId="LiveId" clId="{43BE6455-F19C-44A2-942B-198D4269DEEA}" dt="2025-05-26T06:33:52.470" v="9169" actId="478"/>
          <ac:spMkLst>
            <pc:docMk/>
            <pc:sldMk cId="586032798" sldId="272"/>
            <ac:spMk id="177" creationId="{E3A52D94-6893-4047-A315-96FB6E5FB191}"/>
          </ac:spMkLst>
        </pc:spChg>
        <pc:picChg chg="add mod ord modCrop">
          <ac:chgData name="규나 황" userId="e17da3956a15f69f" providerId="LiveId" clId="{43BE6455-F19C-44A2-942B-198D4269DEEA}" dt="2025-05-26T07:27:52.984" v="10825" actId="1076"/>
          <ac:picMkLst>
            <pc:docMk/>
            <pc:sldMk cId="586032798" sldId="272"/>
            <ac:picMk id="3" creationId="{8CFFC99D-DB97-4893-9BDB-8230E03CC34E}"/>
          </ac:picMkLst>
        </pc:picChg>
        <pc:cxnChg chg="del mod">
          <ac:chgData name="규나 황" userId="e17da3956a15f69f" providerId="LiveId" clId="{43BE6455-F19C-44A2-942B-198D4269DEEA}" dt="2025-05-26T06:33:52.470" v="9169" actId="478"/>
          <ac:cxnSpMkLst>
            <pc:docMk/>
            <pc:sldMk cId="586032798" sldId="272"/>
            <ac:cxnSpMk id="149" creationId="{D8CA5110-11FA-4D4A-8060-37EFDCDADEE9}"/>
          </ac:cxnSpMkLst>
        </pc:cxnChg>
        <pc:cxnChg chg="del mod">
          <ac:chgData name="규나 황" userId="e17da3956a15f69f" providerId="LiveId" clId="{43BE6455-F19C-44A2-942B-198D4269DEEA}" dt="2025-05-26T06:34:13.703" v="9175" actId="478"/>
          <ac:cxnSpMkLst>
            <pc:docMk/>
            <pc:sldMk cId="586032798" sldId="272"/>
            <ac:cxnSpMk id="151" creationId="{6BD649C1-E27F-456A-8B59-51F9E73EE95C}"/>
          </ac:cxnSpMkLst>
        </pc:cxnChg>
        <pc:cxnChg chg="del mod">
          <ac:chgData name="규나 황" userId="e17da3956a15f69f" providerId="LiveId" clId="{43BE6455-F19C-44A2-942B-198D4269DEEA}" dt="2025-05-26T06:33:52.470" v="9169" actId="478"/>
          <ac:cxnSpMkLst>
            <pc:docMk/>
            <pc:sldMk cId="586032798" sldId="272"/>
            <ac:cxnSpMk id="153" creationId="{1EC654F6-6BC8-455E-ACA1-D600E136F25E}"/>
          </ac:cxnSpMkLst>
        </pc:cxnChg>
        <pc:cxnChg chg="del mod">
          <ac:chgData name="규나 황" userId="e17da3956a15f69f" providerId="LiveId" clId="{43BE6455-F19C-44A2-942B-198D4269DEEA}" dt="2025-05-26T06:33:52.470" v="9169" actId="478"/>
          <ac:cxnSpMkLst>
            <pc:docMk/>
            <pc:sldMk cId="586032798" sldId="272"/>
            <ac:cxnSpMk id="191" creationId="{1E1DC910-E595-4E23-B300-0EFC1BBCB937}"/>
          </ac:cxnSpMkLst>
        </pc:cxnChg>
        <pc:cxnChg chg="del mod">
          <ac:chgData name="규나 황" userId="e17da3956a15f69f" providerId="LiveId" clId="{43BE6455-F19C-44A2-942B-198D4269DEEA}" dt="2025-05-26T06:33:52.470" v="9169" actId="478"/>
          <ac:cxnSpMkLst>
            <pc:docMk/>
            <pc:sldMk cId="586032798" sldId="272"/>
            <ac:cxnSpMk id="192" creationId="{7ED8F1C0-0D2F-4274-9F72-98850479ECFE}"/>
          </ac:cxnSpMkLst>
        </pc:cxnChg>
        <pc:cxnChg chg="del mod">
          <ac:chgData name="규나 황" userId="e17da3956a15f69f" providerId="LiveId" clId="{43BE6455-F19C-44A2-942B-198D4269DEEA}" dt="2025-05-26T06:33:52.470" v="9169" actId="478"/>
          <ac:cxnSpMkLst>
            <pc:docMk/>
            <pc:sldMk cId="586032798" sldId="272"/>
            <ac:cxnSpMk id="195" creationId="{1D6994FE-23F7-43C6-8289-229CBEDAB4EA}"/>
          </ac:cxnSpMkLst>
        </pc:cxnChg>
        <pc:cxnChg chg="del">
          <ac:chgData name="규나 황" userId="e17da3956a15f69f" providerId="LiveId" clId="{43BE6455-F19C-44A2-942B-198D4269DEEA}" dt="2025-05-26T06:33:56.725" v="9171" actId="478"/>
          <ac:cxnSpMkLst>
            <pc:docMk/>
            <pc:sldMk cId="586032798" sldId="272"/>
            <ac:cxnSpMk id="198" creationId="{9F223F12-CF93-4E7E-A3AD-9148DFB47983}"/>
          </ac:cxnSpMkLst>
        </pc:cxnChg>
        <pc:cxnChg chg="del mod">
          <ac:chgData name="규나 황" userId="e17da3956a15f69f" providerId="LiveId" clId="{43BE6455-F19C-44A2-942B-198D4269DEEA}" dt="2025-05-26T06:33:52.470" v="9169" actId="478"/>
          <ac:cxnSpMkLst>
            <pc:docMk/>
            <pc:sldMk cId="586032798" sldId="272"/>
            <ac:cxnSpMk id="203" creationId="{AFC3B8E1-2B68-4E90-9E9C-21B3C63DD662}"/>
          </ac:cxnSpMkLst>
        </pc:cxnChg>
      </pc:sldChg>
      <pc:sldChg chg="modSp add del mod">
        <pc:chgData name="규나 황" userId="e17da3956a15f69f" providerId="LiveId" clId="{43BE6455-F19C-44A2-942B-198D4269DEEA}" dt="2025-05-26T02:16:30.218" v="7607" actId="2696"/>
        <pc:sldMkLst>
          <pc:docMk/>
          <pc:sldMk cId="2808284193" sldId="272"/>
        </pc:sldMkLst>
        <pc:spChg chg="mod">
          <ac:chgData name="규나 황" userId="e17da3956a15f69f" providerId="LiveId" clId="{43BE6455-F19C-44A2-942B-198D4269DEEA}" dt="2025-05-26T02:16:11.107" v="7605" actId="207"/>
          <ac:spMkLst>
            <pc:docMk/>
            <pc:sldMk cId="2808284193" sldId="272"/>
            <ac:spMk id="33" creationId="{1F91E4A6-E7D7-4BB9-8E66-D16DAABC8976}"/>
          </ac:spMkLst>
        </pc:spChg>
        <pc:spChg chg="mod">
          <ac:chgData name="규나 황" userId="e17da3956a15f69f" providerId="LiveId" clId="{43BE6455-F19C-44A2-942B-198D4269DEEA}" dt="2025-05-26T02:16:11.107" v="7605" actId="207"/>
          <ac:spMkLst>
            <pc:docMk/>
            <pc:sldMk cId="2808284193" sldId="272"/>
            <ac:spMk id="34" creationId="{DA084608-6C89-410F-B5F0-EA689F2304FB}"/>
          </ac:spMkLst>
        </pc:spChg>
        <pc:spChg chg="mod">
          <ac:chgData name="규나 황" userId="e17da3956a15f69f" providerId="LiveId" clId="{43BE6455-F19C-44A2-942B-198D4269DEEA}" dt="2025-05-26T02:16:19.300" v="7606" actId="207"/>
          <ac:spMkLst>
            <pc:docMk/>
            <pc:sldMk cId="2808284193" sldId="272"/>
            <ac:spMk id="35" creationId="{6CB5560A-88B5-4CBA-8ED6-0A1D54A18881}"/>
          </ac:spMkLst>
        </pc:spChg>
        <pc:spChg chg="mod">
          <ac:chgData name="규나 황" userId="e17da3956a15f69f" providerId="LiveId" clId="{43BE6455-F19C-44A2-942B-198D4269DEEA}" dt="2025-05-26T02:16:19.300" v="7606" actId="207"/>
          <ac:spMkLst>
            <pc:docMk/>
            <pc:sldMk cId="2808284193" sldId="272"/>
            <ac:spMk id="38" creationId="{66DBF79C-833F-4A24-8886-D63C865B216B}"/>
          </ac:spMkLst>
        </pc:spChg>
        <pc:spChg chg="mod">
          <ac:chgData name="규나 황" userId="e17da3956a15f69f" providerId="LiveId" clId="{43BE6455-F19C-44A2-942B-198D4269DEEA}" dt="2025-05-26T02:16:19.300" v="7606" actId="207"/>
          <ac:spMkLst>
            <pc:docMk/>
            <pc:sldMk cId="2808284193" sldId="272"/>
            <ac:spMk id="39" creationId="{D56EFDA3-7E88-474C-8BAE-D3A81A45E52E}"/>
          </ac:spMkLst>
        </pc:spChg>
        <pc:spChg chg="mod">
          <ac:chgData name="규나 황" userId="e17da3956a15f69f" providerId="LiveId" clId="{43BE6455-F19C-44A2-942B-198D4269DEEA}" dt="2025-05-26T02:16:19.300" v="7606" actId="207"/>
          <ac:spMkLst>
            <pc:docMk/>
            <pc:sldMk cId="2808284193" sldId="272"/>
            <ac:spMk id="41" creationId="{265D9A2D-D4CE-4379-A49E-D45E893F83FE}"/>
          </ac:spMkLst>
        </pc:spChg>
        <pc:cxnChg chg="mod">
          <ac:chgData name="규나 황" userId="e17da3956a15f69f" providerId="LiveId" clId="{43BE6455-F19C-44A2-942B-198D4269DEEA}" dt="2025-05-26T02:15:41.914" v="7603" actId="692"/>
          <ac:cxnSpMkLst>
            <pc:docMk/>
            <pc:sldMk cId="2808284193" sldId="272"/>
            <ac:cxnSpMk id="46" creationId="{45D66B6C-335A-4007-B1C6-6065148C114F}"/>
          </ac:cxnSpMkLst>
        </pc:cxnChg>
        <pc:cxnChg chg="mod">
          <ac:chgData name="규나 황" userId="e17da3956a15f69f" providerId="LiveId" clId="{43BE6455-F19C-44A2-942B-198D4269DEEA}" dt="2025-05-26T02:15:41.914" v="7603" actId="692"/>
          <ac:cxnSpMkLst>
            <pc:docMk/>
            <pc:sldMk cId="2808284193" sldId="272"/>
            <ac:cxnSpMk id="49" creationId="{266CA106-7144-4078-9499-C631EE212829}"/>
          </ac:cxnSpMkLst>
        </pc:cxnChg>
        <pc:cxnChg chg="mod">
          <ac:chgData name="규나 황" userId="e17da3956a15f69f" providerId="LiveId" clId="{43BE6455-F19C-44A2-942B-198D4269DEEA}" dt="2025-05-26T02:15:41.914" v="7603" actId="692"/>
          <ac:cxnSpMkLst>
            <pc:docMk/>
            <pc:sldMk cId="2808284193" sldId="272"/>
            <ac:cxnSpMk id="55" creationId="{ACA96C79-E41B-4371-9320-46068C9977DB}"/>
          </ac:cxnSpMkLst>
        </pc:cxnChg>
        <pc:cxnChg chg="mod">
          <ac:chgData name="규나 황" userId="e17da3956a15f69f" providerId="LiveId" clId="{43BE6455-F19C-44A2-942B-198D4269DEEA}" dt="2025-05-26T02:15:41.914" v="7603" actId="692"/>
          <ac:cxnSpMkLst>
            <pc:docMk/>
            <pc:sldMk cId="2808284193" sldId="272"/>
            <ac:cxnSpMk id="58" creationId="{7C001923-0E8E-40CB-81DD-5F046FD3464D}"/>
          </ac:cxnSpMkLst>
        </pc:cxnChg>
        <pc:cxnChg chg="mod">
          <ac:chgData name="규나 황" userId="e17da3956a15f69f" providerId="LiveId" clId="{43BE6455-F19C-44A2-942B-198D4269DEEA}" dt="2025-05-26T02:15:50.874" v="7604" actId="692"/>
          <ac:cxnSpMkLst>
            <pc:docMk/>
            <pc:sldMk cId="2808284193" sldId="272"/>
            <ac:cxnSpMk id="63" creationId="{CB62481E-A8F7-46E6-9C40-A64A297DAD20}"/>
          </ac:cxnSpMkLst>
        </pc:cxnChg>
        <pc:cxnChg chg="mod">
          <ac:chgData name="규나 황" userId="e17da3956a15f69f" providerId="LiveId" clId="{43BE6455-F19C-44A2-942B-198D4269DEEA}" dt="2025-05-26T02:15:41.914" v="7603" actId="692"/>
          <ac:cxnSpMkLst>
            <pc:docMk/>
            <pc:sldMk cId="2808284193" sldId="272"/>
            <ac:cxnSpMk id="67" creationId="{7D04F62D-745B-40A3-8011-9D890D5F5391}"/>
          </ac:cxnSpMkLst>
        </pc:cxnChg>
      </pc:sldChg>
      <pc:sldChg chg="addSp delSp modSp add del mod">
        <pc:chgData name="규나 황" userId="e17da3956a15f69f" providerId="LiveId" clId="{43BE6455-F19C-44A2-942B-198D4269DEEA}" dt="2025-05-26T03:24:44.221" v="9163" actId="2696"/>
        <pc:sldMkLst>
          <pc:docMk/>
          <pc:sldMk cId="3236840029" sldId="272"/>
        </pc:sldMkLst>
        <pc:spChg chg="del">
          <ac:chgData name="규나 황" userId="e17da3956a15f69f" providerId="LiveId" clId="{43BE6455-F19C-44A2-942B-198D4269DEEA}" dt="2025-05-26T02:17:06.530" v="7615" actId="478"/>
          <ac:spMkLst>
            <pc:docMk/>
            <pc:sldMk cId="3236840029" sldId="272"/>
            <ac:spMk id="2" creationId="{5A3C330A-5295-465D-A635-AB28EE0D1879}"/>
          </ac:spMkLst>
        </pc:spChg>
        <pc:spChg chg="del">
          <ac:chgData name="규나 황" userId="e17da3956a15f69f" providerId="LiveId" clId="{43BE6455-F19C-44A2-942B-198D4269DEEA}" dt="2025-05-26T03:11:39.280" v="8780" actId="478"/>
          <ac:spMkLst>
            <pc:docMk/>
            <pc:sldMk cId="3236840029" sldId="272"/>
            <ac:spMk id="5" creationId="{E944DA45-CF27-F007-82AC-12C983A731CF}"/>
          </ac:spMkLst>
        </pc:spChg>
        <pc:spChg chg="del">
          <ac:chgData name="규나 황" userId="e17da3956a15f69f" providerId="LiveId" clId="{43BE6455-F19C-44A2-942B-198D4269DEEA}" dt="2025-05-26T03:09:01.688" v="8606" actId="478"/>
          <ac:spMkLst>
            <pc:docMk/>
            <pc:sldMk cId="3236840029" sldId="272"/>
            <ac:spMk id="7" creationId="{75A34061-D5BF-7E9E-B999-02A295DE509C}"/>
          </ac:spMkLst>
        </pc:spChg>
        <pc:spChg chg="del">
          <ac:chgData name="규나 황" userId="e17da3956a15f69f" providerId="LiveId" clId="{43BE6455-F19C-44A2-942B-198D4269DEEA}" dt="2025-05-26T03:09:03.582" v="8608" actId="478"/>
          <ac:spMkLst>
            <pc:docMk/>
            <pc:sldMk cId="3236840029" sldId="272"/>
            <ac:spMk id="9" creationId="{4B8C7CC5-D090-43BD-953D-A1EED51A6A73}"/>
          </ac:spMkLst>
        </pc:spChg>
        <pc:spChg chg="del mod">
          <ac:chgData name="규나 황" userId="e17da3956a15f69f" providerId="LiveId" clId="{43BE6455-F19C-44A2-942B-198D4269DEEA}" dt="2025-05-26T03:09:01.688" v="8606" actId="478"/>
          <ac:spMkLst>
            <pc:docMk/>
            <pc:sldMk cId="3236840029" sldId="272"/>
            <ac:spMk id="10" creationId="{60E684B6-75FF-4130-A98C-4195C8838BE8}"/>
          </ac:spMkLst>
        </pc:spChg>
        <pc:spChg chg="add del mod">
          <ac:chgData name="규나 황" userId="e17da3956a15f69f" providerId="LiveId" clId="{43BE6455-F19C-44A2-942B-198D4269DEEA}" dt="2025-05-26T03:09:02.709" v="8607" actId="478"/>
          <ac:spMkLst>
            <pc:docMk/>
            <pc:sldMk cId="3236840029" sldId="272"/>
            <ac:spMk id="12" creationId="{8337A5FB-4634-4141-8A3B-83D00845D019}"/>
          </ac:spMkLst>
        </pc:spChg>
        <pc:spChg chg="del">
          <ac:chgData name="규나 황" userId="e17da3956a15f69f" providerId="LiveId" clId="{43BE6455-F19C-44A2-942B-198D4269DEEA}" dt="2025-05-26T02:17:06.530" v="7615" actId="478"/>
          <ac:spMkLst>
            <pc:docMk/>
            <pc:sldMk cId="3236840029" sldId="272"/>
            <ac:spMk id="27" creationId="{D3788288-4553-4FE3-B30A-5BFD26E6B293}"/>
          </ac:spMkLst>
        </pc:spChg>
        <pc:spChg chg="add mod">
          <ac:chgData name="규나 황" userId="e17da3956a15f69f" providerId="LiveId" clId="{43BE6455-F19C-44A2-942B-198D4269DEEA}" dt="2025-05-26T03:22:53.439" v="9154" actId="1076"/>
          <ac:spMkLst>
            <pc:docMk/>
            <pc:sldMk cId="3236840029" sldId="272"/>
            <ac:spMk id="28" creationId="{12230DFE-B08C-43D9-9092-B6E62D88711F}"/>
          </ac:spMkLst>
        </pc:spChg>
        <pc:spChg chg="add mod">
          <ac:chgData name="규나 황" userId="e17da3956a15f69f" providerId="LiveId" clId="{43BE6455-F19C-44A2-942B-198D4269DEEA}" dt="2025-05-26T03:22:53.439" v="9154" actId="1076"/>
          <ac:spMkLst>
            <pc:docMk/>
            <pc:sldMk cId="3236840029" sldId="272"/>
            <ac:spMk id="29" creationId="{74E4B1FB-B35F-4689-A917-4513A55E76F5}"/>
          </ac:spMkLst>
        </pc:spChg>
        <pc:spChg chg="add mod">
          <ac:chgData name="규나 황" userId="e17da3956a15f69f" providerId="LiveId" clId="{43BE6455-F19C-44A2-942B-198D4269DEEA}" dt="2025-05-26T03:23:45.626" v="9161" actId="208"/>
          <ac:spMkLst>
            <pc:docMk/>
            <pc:sldMk cId="3236840029" sldId="272"/>
            <ac:spMk id="30" creationId="{ABD0D2FE-1B5C-4ED7-B2F9-CBB78A889E86}"/>
          </ac:spMkLst>
        </pc:spChg>
        <pc:spChg chg="add mod">
          <ac:chgData name="규나 황" userId="e17da3956a15f69f" providerId="LiveId" clId="{43BE6455-F19C-44A2-942B-198D4269DEEA}" dt="2025-05-26T03:23:45.626" v="9161" actId="208"/>
          <ac:spMkLst>
            <pc:docMk/>
            <pc:sldMk cId="3236840029" sldId="272"/>
            <ac:spMk id="31" creationId="{66882836-288C-447F-8DD5-1023F106961B}"/>
          </ac:spMkLst>
        </pc:spChg>
        <pc:spChg chg="add mod">
          <ac:chgData name="규나 황" userId="e17da3956a15f69f" providerId="LiveId" clId="{43BE6455-F19C-44A2-942B-198D4269DEEA}" dt="2025-05-26T03:22:53.439" v="9154" actId="1076"/>
          <ac:spMkLst>
            <pc:docMk/>
            <pc:sldMk cId="3236840029" sldId="272"/>
            <ac:spMk id="32" creationId="{C4CE0148-5F38-4AA7-9775-ABD5E5750FB8}"/>
          </ac:spMkLst>
        </pc:spChg>
        <pc:spChg chg="del">
          <ac:chgData name="규나 황" userId="e17da3956a15f69f" providerId="LiveId" clId="{43BE6455-F19C-44A2-942B-198D4269DEEA}" dt="2025-05-26T02:16:52.746" v="7611" actId="478"/>
          <ac:spMkLst>
            <pc:docMk/>
            <pc:sldMk cId="3236840029" sldId="272"/>
            <ac:spMk id="33" creationId="{1F91E4A6-E7D7-4BB9-8E66-D16DAABC8976}"/>
          </ac:spMkLst>
        </pc:spChg>
        <pc:spChg chg="del">
          <ac:chgData name="규나 황" userId="e17da3956a15f69f" providerId="LiveId" clId="{43BE6455-F19C-44A2-942B-198D4269DEEA}" dt="2025-05-26T02:16:52.746" v="7611" actId="478"/>
          <ac:spMkLst>
            <pc:docMk/>
            <pc:sldMk cId="3236840029" sldId="272"/>
            <ac:spMk id="34" creationId="{DA084608-6C89-410F-B5F0-EA689F2304FB}"/>
          </ac:spMkLst>
        </pc:spChg>
        <pc:spChg chg="del">
          <ac:chgData name="규나 황" userId="e17da3956a15f69f" providerId="LiveId" clId="{43BE6455-F19C-44A2-942B-198D4269DEEA}" dt="2025-05-26T02:16:54.686" v="7614" actId="478"/>
          <ac:spMkLst>
            <pc:docMk/>
            <pc:sldMk cId="3236840029" sldId="272"/>
            <ac:spMk id="35" creationId="{6CB5560A-88B5-4CBA-8ED6-0A1D54A18881}"/>
          </ac:spMkLst>
        </pc:spChg>
        <pc:spChg chg="add mod">
          <ac:chgData name="규나 황" userId="e17da3956a15f69f" providerId="LiveId" clId="{43BE6455-F19C-44A2-942B-198D4269DEEA}" dt="2025-05-26T03:22:53.439" v="9154" actId="1076"/>
          <ac:spMkLst>
            <pc:docMk/>
            <pc:sldMk cId="3236840029" sldId="272"/>
            <ac:spMk id="36" creationId="{0F0F2C43-AF52-4EFC-8C8C-DF7982568149}"/>
          </ac:spMkLst>
        </pc:spChg>
        <pc:spChg chg="del">
          <ac:chgData name="규나 황" userId="e17da3956a15f69f" providerId="LiveId" clId="{43BE6455-F19C-44A2-942B-198D4269DEEA}" dt="2025-05-26T02:17:06.530" v="7615" actId="478"/>
          <ac:spMkLst>
            <pc:docMk/>
            <pc:sldMk cId="3236840029" sldId="272"/>
            <ac:spMk id="37" creationId="{1A6AF3B5-53B2-4D15-81D6-84A6B399FE54}"/>
          </ac:spMkLst>
        </pc:spChg>
        <pc:spChg chg="del">
          <ac:chgData name="규나 황" userId="e17da3956a15f69f" providerId="LiveId" clId="{43BE6455-F19C-44A2-942B-198D4269DEEA}" dt="2025-05-26T02:16:52.746" v="7611" actId="478"/>
          <ac:spMkLst>
            <pc:docMk/>
            <pc:sldMk cId="3236840029" sldId="272"/>
            <ac:spMk id="38" creationId="{66DBF79C-833F-4A24-8886-D63C865B216B}"/>
          </ac:spMkLst>
        </pc:spChg>
        <pc:spChg chg="del">
          <ac:chgData name="규나 황" userId="e17da3956a15f69f" providerId="LiveId" clId="{43BE6455-F19C-44A2-942B-198D4269DEEA}" dt="2025-05-26T02:16:52.746" v="7611" actId="478"/>
          <ac:spMkLst>
            <pc:docMk/>
            <pc:sldMk cId="3236840029" sldId="272"/>
            <ac:spMk id="39" creationId="{D56EFDA3-7E88-474C-8BAE-D3A81A45E52E}"/>
          </ac:spMkLst>
        </pc:spChg>
        <pc:spChg chg="del">
          <ac:chgData name="규나 황" userId="e17da3956a15f69f" providerId="LiveId" clId="{43BE6455-F19C-44A2-942B-198D4269DEEA}" dt="2025-05-26T02:17:06.530" v="7615" actId="478"/>
          <ac:spMkLst>
            <pc:docMk/>
            <pc:sldMk cId="3236840029" sldId="272"/>
            <ac:spMk id="40" creationId="{69729B18-EE58-4819-A1CA-B55AE75C1541}"/>
          </ac:spMkLst>
        </pc:spChg>
        <pc:spChg chg="del">
          <ac:chgData name="규나 황" userId="e17da3956a15f69f" providerId="LiveId" clId="{43BE6455-F19C-44A2-942B-198D4269DEEA}" dt="2025-05-26T02:16:52.746" v="7611" actId="478"/>
          <ac:spMkLst>
            <pc:docMk/>
            <pc:sldMk cId="3236840029" sldId="272"/>
            <ac:spMk id="41" creationId="{265D9A2D-D4CE-4379-A49E-D45E893F83FE}"/>
          </ac:spMkLst>
        </pc:spChg>
        <pc:spChg chg="add mod">
          <ac:chgData name="규나 황" userId="e17da3956a15f69f" providerId="LiveId" clId="{43BE6455-F19C-44A2-942B-198D4269DEEA}" dt="2025-05-26T03:22:53.439" v="9154" actId="1076"/>
          <ac:spMkLst>
            <pc:docMk/>
            <pc:sldMk cId="3236840029" sldId="272"/>
            <ac:spMk id="42" creationId="{660CBF50-4CB0-478C-9329-07F5BEC22F82}"/>
          </ac:spMkLst>
        </pc:spChg>
        <pc:spChg chg="add mod">
          <ac:chgData name="규나 황" userId="e17da3956a15f69f" providerId="LiveId" clId="{43BE6455-F19C-44A2-942B-198D4269DEEA}" dt="2025-05-26T03:22:53.439" v="9154" actId="1076"/>
          <ac:spMkLst>
            <pc:docMk/>
            <pc:sldMk cId="3236840029" sldId="272"/>
            <ac:spMk id="44" creationId="{48E0DC3D-F162-47AE-B95F-E71C381E09EB}"/>
          </ac:spMkLst>
        </pc:spChg>
        <pc:spChg chg="add mod">
          <ac:chgData name="규나 황" userId="e17da3956a15f69f" providerId="LiveId" clId="{43BE6455-F19C-44A2-942B-198D4269DEEA}" dt="2025-05-26T03:22:53.439" v="9154" actId="1076"/>
          <ac:spMkLst>
            <pc:docMk/>
            <pc:sldMk cId="3236840029" sldId="272"/>
            <ac:spMk id="45" creationId="{44CB03CC-C2B9-4C0F-A00F-D65D0C3163C0}"/>
          </ac:spMkLst>
        </pc:spChg>
        <pc:spChg chg="add mod">
          <ac:chgData name="규나 황" userId="e17da3956a15f69f" providerId="LiveId" clId="{43BE6455-F19C-44A2-942B-198D4269DEEA}" dt="2025-05-26T03:22:53.439" v="9154" actId="1076"/>
          <ac:spMkLst>
            <pc:docMk/>
            <pc:sldMk cId="3236840029" sldId="272"/>
            <ac:spMk id="47" creationId="{1303FDB1-5643-44DB-850D-FE958B943A39}"/>
          </ac:spMkLst>
        </pc:spChg>
        <pc:spChg chg="add mod">
          <ac:chgData name="규나 황" userId="e17da3956a15f69f" providerId="LiveId" clId="{43BE6455-F19C-44A2-942B-198D4269DEEA}" dt="2025-05-26T03:22:53.439" v="9154" actId="1076"/>
          <ac:spMkLst>
            <pc:docMk/>
            <pc:sldMk cId="3236840029" sldId="272"/>
            <ac:spMk id="48" creationId="{1675C206-00AD-4641-9E73-1251C42E1E3B}"/>
          </ac:spMkLst>
        </pc:spChg>
        <pc:spChg chg="add mod">
          <ac:chgData name="규나 황" userId="e17da3956a15f69f" providerId="LiveId" clId="{43BE6455-F19C-44A2-942B-198D4269DEEA}" dt="2025-05-26T03:22:53.439" v="9154" actId="1076"/>
          <ac:spMkLst>
            <pc:docMk/>
            <pc:sldMk cId="3236840029" sldId="272"/>
            <ac:spMk id="50" creationId="{67623547-1E83-47E6-BD29-0A315CD1CB05}"/>
          </ac:spMkLst>
        </pc:spChg>
        <pc:spChg chg="add mod">
          <ac:chgData name="규나 황" userId="e17da3956a15f69f" providerId="LiveId" clId="{43BE6455-F19C-44A2-942B-198D4269DEEA}" dt="2025-05-26T03:22:53.439" v="9154" actId="1076"/>
          <ac:spMkLst>
            <pc:docMk/>
            <pc:sldMk cId="3236840029" sldId="272"/>
            <ac:spMk id="51" creationId="{EADCFA6F-A3C3-48E1-A000-73A9DC734D66}"/>
          </ac:spMkLst>
        </pc:spChg>
        <pc:spChg chg="add mod">
          <ac:chgData name="규나 황" userId="e17da3956a15f69f" providerId="LiveId" clId="{43BE6455-F19C-44A2-942B-198D4269DEEA}" dt="2025-05-26T03:22:53.439" v="9154" actId="1076"/>
          <ac:spMkLst>
            <pc:docMk/>
            <pc:sldMk cId="3236840029" sldId="272"/>
            <ac:spMk id="53" creationId="{5F4345EB-C38D-490A-85F5-74719B87D799}"/>
          </ac:spMkLst>
        </pc:spChg>
        <pc:spChg chg="add mod">
          <ac:chgData name="규나 황" userId="e17da3956a15f69f" providerId="LiveId" clId="{43BE6455-F19C-44A2-942B-198D4269DEEA}" dt="2025-05-26T03:22:53.439" v="9154" actId="1076"/>
          <ac:spMkLst>
            <pc:docMk/>
            <pc:sldMk cId="3236840029" sldId="272"/>
            <ac:spMk id="54" creationId="{C477DB39-881C-4657-8E7E-0ABA7305EA2B}"/>
          </ac:spMkLst>
        </pc:spChg>
        <pc:spChg chg="add mod">
          <ac:chgData name="규나 황" userId="e17da3956a15f69f" providerId="LiveId" clId="{43BE6455-F19C-44A2-942B-198D4269DEEA}" dt="2025-05-26T03:15:44.007" v="9026" actId="1076"/>
          <ac:spMkLst>
            <pc:docMk/>
            <pc:sldMk cId="3236840029" sldId="272"/>
            <ac:spMk id="56" creationId="{5E319B96-37EE-468E-A84E-5F715F640B1F}"/>
          </ac:spMkLst>
        </pc:spChg>
        <pc:spChg chg="add mod">
          <ac:chgData name="규나 황" userId="e17da3956a15f69f" providerId="LiveId" clId="{43BE6455-F19C-44A2-942B-198D4269DEEA}" dt="2025-05-26T03:23:56.809" v="9162" actId="208"/>
          <ac:spMkLst>
            <pc:docMk/>
            <pc:sldMk cId="3236840029" sldId="272"/>
            <ac:spMk id="57" creationId="{839649CE-2660-48AD-8F99-C2795173DBB9}"/>
          </ac:spMkLst>
        </pc:spChg>
        <pc:spChg chg="add mod">
          <ac:chgData name="규나 황" userId="e17da3956a15f69f" providerId="LiveId" clId="{43BE6455-F19C-44A2-942B-198D4269DEEA}" dt="2025-05-26T03:23:45.626" v="9161" actId="208"/>
          <ac:spMkLst>
            <pc:docMk/>
            <pc:sldMk cId="3236840029" sldId="272"/>
            <ac:spMk id="59" creationId="{F1555A9B-244E-44FD-ABBD-66CC148021BD}"/>
          </ac:spMkLst>
        </pc:spChg>
        <pc:spChg chg="add mod">
          <ac:chgData name="규나 황" userId="e17da3956a15f69f" providerId="LiveId" clId="{43BE6455-F19C-44A2-942B-198D4269DEEA}" dt="2025-05-26T03:23:45.626" v="9161" actId="208"/>
          <ac:spMkLst>
            <pc:docMk/>
            <pc:sldMk cId="3236840029" sldId="272"/>
            <ac:spMk id="60" creationId="{94548409-F267-418A-A1D3-7A697CD8A734}"/>
          </ac:spMkLst>
        </pc:spChg>
        <pc:spChg chg="add mod">
          <ac:chgData name="규나 황" userId="e17da3956a15f69f" providerId="LiveId" clId="{43BE6455-F19C-44A2-942B-198D4269DEEA}" dt="2025-05-26T03:23:45.626" v="9161" actId="208"/>
          <ac:spMkLst>
            <pc:docMk/>
            <pc:sldMk cId="3236840029" sldId="272"/>
            <ac:spMk id="61" creationId="{890AB04A-86CB-4E11-BE85-41EF303AE5E4}"/>
          </ac:spMkLst>
        </pc:spChg>
        <pc:spChg chg="add mod">
          <ac:chgData name="규나 황" userId="e17da3956a15f69f" providerId="LiveId" clId="{43BE6455-F19C-44A2-942B-198D4269DEEA}" dt="2025-05-26T03:23:45.626" v="9161" actId="208"/>
          <ac:spMkLst>
            <pc:docMk/>
            <pc:sldMk cId="3236840029" sldId="272"/>
            <ac:spMk id="62" creationId="{6E108F88-208B-4F1D-BD62-985CA147B1CF}"/>
          </ac:spMkLst>
        </pc:spChg>
        <pc:spChg chg="add mod">
          <ac:chgData name="규나 황" userId="e17da3956a15f69f" providerId="LiveId" clId="{43BE6455-F19C-44A2-942B-198D4269DEEA}" dt="2025-05-26T03:23:45.626" v="9161" actId="208"/>
          <ac:spMkLst>
            <pc:docMk/>
            <pc:sldMk cId="3236840029" sldId="272"/>
            <ac:spMk id="64" creationId="{27AF288B-5564-47DC-851B-B6FF94F1AB92}"/>
          </ac:spMkLst>
        </pc:spChg>
        <pc:spChg chg="add mod">
          <ac:chgData name="규나 황" userId="e17da3956a15f69f" providerId="LiveId" clId="{43BE6455-F19C-44A2-942B-198D4269DEEA}" dt="2025-05-26T03:23:45.626" v="9161" actId="208"/>
          <ac:spMkLst>
            <pc:docMk/>
            <pc:sldMk cId="3236840029" sldId="272"/>
            <ac:spMk id="65" creationId="{2BF008B8-DF74-4805-92D2-3DB4259FA015}"/>
          </ac:spMkLst>
        </pc:spChg>
        <pc:spChg chg="add mod">
          <ac:chgData name="규나 황" userId="e17da3956a15f69f" providerId="LiveId" clId="{43BE6455-F19C-44A2-942B-198D4269DEEA}" dt="2025-05-26T03:23:56.809" v="9162" actId="208"/>
          <ac:spMkLst>
            <pc:docMk/>
            <pc:sldMk cId="3236840029" sldId="272"/>
            <ac:spMk id="106" creationId="{95EA330A-42DB-4816-9E15-12076914CF8E}"/>
          </ac:spMkLst>
        </pc:spChg>
        <pc:picChg chg="del">
          <ac:chgData name="규나 황" userId="e17da3956a15f69f" providerId="LiveId" clId="{43BE6455-F19C-44A2-942B-198D4269DEEA}" dt="2025-05-26T03:11:40.248" v="8781" actId="478"/>
          <ac:picMkLst>
            <pc:docMk/>
            <pc:sldMk cId="3236840029" sldId="272"/>
            <ac:picMk id="4" creationId="{FE85A9C2-0791-8A39-5269-B1B8F3DA860C}"/>
          </ac:picMkLst>
        </pc:picChg>
        <pc:picChg chg="add del mod">
          <ac:chgData name="규나 황" userId="e17da3956a15f69f" providerId="LiveId" clId="{43BE6455-F19C-44A2-942B-198D4269DEEA}" dt="2025-05-26T02:19:07.595" v="7663" actId="478"/>
          <ac:picMkLst>
            <pc:docMk/>
            <pc:sldMk cId="3236840029" sldId="272"/>
            <ac:picMk id="8" creationId="{1E33EE4C-1450-4646-AA80-28D0CB6DFE15}"/>
          </ac:picMkLst>
        </pc:picChg>
        <pc:cxnChg chg="del mod">
          <ac:chgData name="규나 황" userId="e17da3956a15f69f" providerId="LiveId" clId="{43BE6455-F19C-44A2-942B-198D4269DEEA}" dt="2025-05-26T02:17:06.530" v="7615" actId="478"/>
          <ac:cxnSpMkLst>
            <pc:docMk/>
            <pc:sldMk cId="3236840029" sldId="272"/>
            <ac:cxnSpMk id="6" creationId="{F882F197-AA3C-410D-B68B-7894B33A76FB}"/>
          </ac:cxnSpMkLst>
        </pc:cxnChg>
        <pc:cxnChg chg="add del mod">
          <ac:chgData name="규나 황" userId="e17da3956a15f69f" providerId="LiveId" clId="{43BE6455-F19C-44A2-942B-198D4269DEEA}" dt="2025-05-26T03:15:38.863" v="9025" actId="478"/>
          <ac:cxnSpMkLst>
            <pc:docMk/>
            <pc:sldMk cId="3236840029" sldId="272"/>
            <ac:cxnSpMk id="15" creationId="{A3130583-0925-46D6-8B31-05EA80F3689F}"/>
          </ac:cxnSpMkLst>
        </pc:cxnChg>
        <pc:cxnChg chg="add mod">
          <ac:chgData name="규나 황" userId="e17da3956a15f69f" providerId="LiveId" clId="{43BE6455-F19C-44A2-942B-198D4269DEEA}" dt="2025-05-26T03:22:53.439" v="9154" actId="1076"/>
          <ac:cxnSpMkLst>
            <pc:docMk/>
            <pc:sldMk cId="3236840029" sldId="272"/>
            <ac:cxnSpMk id="18" creationId="{8A398FC9-1987-4D06-A49E-8C0FCAE96E43}"/>
          </ac:cxnSpMkLst>
        </pc:cxnChg>
        <pc:cxnChg chg="add mod">
          <ac:chgData name="규나 황" userId="e17da3956a15f69f" providerId="LiveId" clId="{43BE6455-F19C-44A2-942B-198D4269DEEA}" dt="2025-05-26T03:22:53.439" v="9154" actId="1076"/>
          <ac:cxnSpMkLst>
            <pc:docMk/>
            <pc:sldMk cId="3236840029" sldId="272"/>
            <ac:cxnSpMk id="23" creationId="{B0F6CA9B-24AE-40AD-BE19-B58D021B857A}"/>
          </ac:cxnSpMkLst>
        </pc:cxnChg>
        <pc:cxnChg chg="add mod">
          <ac:chgData name="규나 황" userId="e17da3956a15f69f" providerId="LiveId" clId="{43BE6455-F19C-44A2-942B-198D4269DEEA}" dt="2025-05-26T03:22:53.439" v="9154" actId="1076"/>
          <ac:cxnSpMkLst>
            <pc:docMk/>
            <pc:sldMk cId="3236840029" sldId="272"/>
            <ac:cxnSpMk id="26" creationId="{164FF9E6-FB5A-4C19-A2F8-7998EE7A05B1}"/>
          </ac:cxnSpMkLst>
        </pc:cxnChg>
        <pc:cxnChg chg="del mod">
          <ac:chgData name="규나 황" userId="e17da3956a15f69f" providerId="LiveId" clId="{43BE6455-F19C-44A2-942B-198D4269DEEA}" dt="2025-05-26T02:17:06.530" v="7615" actId="478"/>
          <ac:cxnSpMkLst>
            <pc:docMk/>
            <pc:sldMk cId="3236840029" sldId="272"/>
            <ac:cxnSpMk id="43" creationId="{439CF0CA-5B2D-496D-9907-3D70FF7F1689}"/>
          </ac:cxnSpMkLst>
        </pc:cxnChg>
        <pc:cxnChg chg="del mod">
          <ac:chgData name="규나 황" userId="e17da3956a15f69f" providerId="LiveId" clId="{43BE6455-F19C-44A2-942B-198D4269DEEA}" dt="2025-05-26T02:16:52.746" v="7611" actId="478"/>
          <ac:cxnSpMkLst>
            <pc:docMk/>
            <pc:sldMk cId="3236840029" sldId="272"/>
            <ac:cxnSpMk id="46" creationId="{45D66B6C-335A-4007-B1C6-6065148C114F}"/>
          </ac:cxnSpMkLst>
        </pc:cxnChg>
        <pc:cxnChg chg="del mod">
          <ac:chgData name="규나 황" userId="e17da3956a15f69f" providerId="LiveId" clId="{43BE6455-F19C-44A2-942B-198D4269DEEA}" dt="2025-05-26T02:16:52.746" v="7611" actId="478"/>
          <ac:cxnSpMkLst>
            <pc:docMk/>
            <pc:sldMk cId="3236840029" sldId="272"/>
            <ac:cxnSpMk id="49" creationId="{266CA106-7144-4078-9499-C631EE212829}"/>
          </ac:cxnSpMkLst>
        </pc:cxnChg>
        <pc:cxnChg chg="del mod">
          <ac:chgData name="규나 황" userId="e17da3956a15f69f" providerId="LiveId" clId="{43BE6455-F19C-44A2-942B-198D4269DEEA}" dt="2025-05-26T02:17:06.530" v="7615" actId="478"/>
          <ac:cxnSpMkLst>
            <pc:docMk/>
            <pc:sldMk cId="3236840029" sldId="272"/>
            <ac:cxnSpMk id="52" creationId="{8EBB38C5-0CE0-4432-B3EF-EC7034F66542}"/>
          </ac:cxnSpMkLst>
        </pc:cxnChg>
        <pc:cxnChg chg="del mod">
          <ac:chgData name="규나 황" userId="e17da3956a15f69f" providerId="LiveId" clId="{43BE6455-F19C-44A2-942B-198D4269DEEA}" dt="2025-05-26T02:16:52.746" v="7611" actId="478"/>
          <ac:cxnSpMkLst>
            <pc:docMk/>
            <pc:sldMk cId="3236840029" sldId="272"/>
            <ac:cxnSpMk id="55" creationId="{ACA96C79-E41B-4371-9320-46068C9977DB}"/>
          </ac:cxnSpMkLst>
        </pc:cxnChg>
        <pc:cxnChg chg="del">
          <ac:chgData name="규나 황" userId="e17da3956a15f69f" providerId="LiveId" clId="{43BE6455-F19C-44A2-942B-198D4269DEEA}" dt="2025-05-26T02:16:52.746" v="7611" actId="478"/>
          <ac:cxnSpMkLst>
            <pc:docMk/>
            <pc:sldMk cId="3236840029" sldId="272"/>
            <ac:cxnSpMk id="58" creationId="{7C001923-0E8E-40CB-81DD-5F046FD3464D}"/>
          </ac:cxnSpMkLst>
        </pc:cxnChg>
        <pc:cxnChg chg="del mod">
          <ac:chgData name="규나 황" userId="e17da3956a15f69f" providerId="LiveId" clId="{43BE6455-F19C-44A2-942B-198D4269DEEA}" dt="2025-05-26T02:16:53.646" v="7612" actId="478"/>
          <ac:cxnSpMkLst>
            <pc:docMk/>
            <pc:sldMk cId="3236840029" sldId="272"/>
            <ac:cxnSpMk id="63" creationId="{CB62481E-A8F7-46E6-9C40-A64A297DAD20}"/>
          </ac:cxnSpMkLst>
        </pc:cxnChg>
        <pc:cxnChg chg="add del mod">
          <ac:chgData name="규나 황" userId="e17da3956a15f69f" providerId="LiveId" clId="{43BE6455-F19C-44A2-942B-198D4269DEEA}" dt="2025-05-26T03:15:38.863" v="9025" actId="478"/>
          <ac:cxnSpMkLst>
            <pc:docMk/>
            <pc:sldMk cId="3236840029" sldId="272"/>
            <ac:cxnSpMk id="66" creationId="{BF6E56A4-166C-43A6-AABA-EDF0DDCBC5E9}"/>
          </ac:cxnSpMkLst>
        </pc:cxnChg>
        <pc:cxnChg chg="del mod">
          <ac:chgData name="규나 황" userId="e17da3956a15f69f" providerId="LiveId" clId="{43BE6455-F19C-44A2-942B-198D4269DEEA}" dt="2025-05-26T02:16:54.175" v="7613" actId="478"/>
          <ac:cxnSpMkLst>
            <pc:docMk/>
            <pc:sldMk cId="3236840029" sldId="272"/>
            <ac:cxnSpMk id="67" creationId="{7D04F62D-745B-40A3-8011-9D890D5F5391}"/>
          </ac:cxnSpMkLst>
        </pc:cxnChg>
        <pc:cxnChg chg="add del mod">
          <ac:chgData name="규나 황" userId="e17da3956a15f69f" providerId="LiveId" clId="{43BE6455-F19C-44A2-942B-198D4269DEEA}" dt="2025-05-26T03:15:38.863" v="9025" actId="478"/>
          <ac:cxnSpMkLst>
            <pc:docMk/>
            <pc:sldMk cId="3236840029" sldId="272"/>
            <ac:cxnSpMk id="68" creationId="{1FC8E051-706B-422E-8EA7-05ADA1F0E357}"/>
          </ac:cxnSpMkLst>
        </pc:cxnChg>
        <pc:cxnChg chg="add del mod">
          <ac:chgData name="규나 황" userId="e17da3956a15f69f" providerId="LiveId" clId="{43BE6455-F19C-44A2-942B-198D4269DEEA}" dt="2025-05-26T03:16:29.785" v="9040" actId="478"/>
          <ac:cxnSpMkLst>
            <pc:docMk/>
            <pc:sldMk cId="3236840029" sldId="272"/>
            <ac:cxnSpMk id="69" creationId="{031CDB63-0D33-409D-96E3-45B83607BB0C}"/>
          </ac:cxnSpMkLst>
        </pc:cxnChg>
        <pc:cxnChg chg="add mod">
          <ac:chgData name="규나 황" userId="e17da3956a15f69f" providerId="LiveId" clId="{43BE6455-F19C-44A2-942B-198D4269DEEA}" dt="2025-05-26T03:22:53.439" v="9154" actId="1076"/>
          <ac:cxnSpMkLst>
            <pc:docMk/>
            <pc:sldMk cId="3236840029" sldId="272"/>
            <ac:cxnSpMk id="72" creationId="{89CADCA3-CD9A-4F64-B74B-1555906D7D73}"/>
          </ac:cxnSpMkLst>
        </pc:cxnChg>
        <pc:cxnChg chg="add mod">
          <ac:chgData name="규나 황" userId="e17da3956a15f69f" providerId="LiveId" clId="{43BE6455-F19C-44A2-942B-198D4269DEEA}" dt="2025-05-26T03:22:53.439" v="9154" actId="1076"/>
          <ac:cxnSpMkLst>
            <pc:docMk/>
            <pc:sldMk cId="3236840029" sldId="272"/>
            <ac:cxnSpMk id="73" creationId="{14F4C3F9-5125-464C-99D0-9772BE7260EF}"/>
          </ac:cxnSpMkLst>
        </pc:cxnChg>
        <pc:cxnChg chg="add mod">
          <ac:chgData name="규나 황" userId="e17da3956a15f69f" providerId="LiveId" clId="{43BE6455-F19C-44A2-942B-198D4269DEEA}" dt="2025-05-26T03:22:53.439" v="9154" actId="1076"/>
          <ac:cxnSpMkLst>
            <pc:docMk/>
            <pc:sldMk cId="3236840029" sldId="272"/>
            <ac:cxnSpMk id="74" creationId="{C182CAA3-7E7E-419E-857C-C2D50E6D6790}"/>
          </ac:cxnSpMkLst>
        </pc:cxnChg>
        <pc:cxnChg chg="add mod">
          <ac:chgData name="규나 황" userId="e17da3956a15f69f" providerId="LiveId" clId="{43BE6455-F19C-44A2-942B-198D4269DEEA}" dt="2025-05-26T03:22:53.439" v="9154" actId="1076"/>
          <ac:cxnSpMkLst>
            <pc:docMk/>
            <pc:sldMk cId="3236840029" sldId="272"/>
            <ac:cxnSpMk id="78" creationId="{C2985362-F04C-4025-A154-8DA5E51A9540}"/>
          </ac:cxnSpMkLst>
        </pc:cxnChg>
        <pc:cxnChg chg="add mod">
          <ac:chgData name="규나 황" userId="e17da3956a15f69f" providerId="LiveId" clId="{43BE6455-F19C-44A2-942B-198D4269DEEA}" dt="2025-05-26T03:22:53.439" v="9154" actId="1076"/>
          <ac:cxnSpMkLst>
            <pc:docMk/>
            <pc:sldMk cId="3236840029" sldId="272"/>
            <ac:cxnSpMk id="79" creationId="{E6A472E7-F9C5-4D36-A8BE-1AD556534CAE}"/>
          </ac:cxnSpMkLst>
        </pc:cxnChg>
        <pc:cxnChg chg="add mod">
          <ac:chgData name="규나 황" userId="e17da3956a15f69f" providerId="LiveId" clId="{43BE6455-F19C-44A2-942B-198D4269DEEA}" dt="2025-05-26T03:22:53.439" v="9154" actId="1076"/>
          <ac:cxnSpMkLst>
            <pc:docMk/>
            <pc:sldMk cId="3236840029" sldId="272"/>
            <ac:cxnSpMk id="82" creationId="{B4557655-89F0-4360-985B-148F2F4632E4}"/>
          </ac:cxnSpMkLst>
        </pc:cxnChg>
        <pc:cxnChg chg="add mod">
          <ac:chgData name="규나 황" userId="e17da3956a15f69f" providerId="LiveId" clId="{43BE6455-F19C-44A2-942B-198D4269DEEA}" dt="2025-05-26T03:22:53.439" v="9154" actId="1076"/>
          <ac:cxnSpMkLst>
            <pc:docMk/>
            <pc:sldMk cId="3236840029" sldId="272"/>
            <ac:cxnSpMk id="84" creationId="{2B65059D-0246-42FE-BCE4-6DD73B764A01}"/>
          </ac:cxnSpMkLst>
        </pc:cxnChg>
        <pc:cxnChg chg="add mod">
          <ac:chgData name="규나 황" userId="e17da3956a15f69f" providerId="LiveId" clId="{43BE6455-F19C-44A2-942B-198D4269DEEA}" dt="2025-05-26T03:22:53.439" v="9154" actId="1076"/>
          <ac:cxnSpMkLst>
            <pc:docMk/>
            <pc:sldMk cId="3236840029" sldId="272"/>
            <ac:cxnSpMk id="87" creationId="{DF0E0F44-44CC-4414-8F8A-0C7DCA3520F4}"/>
          </ac:cxnSpMkLst>
        </pc:cxnChg>
        <pc:cxnChg chg="add mod">
          <ac:chgData name="규나 황" userId="e17da3956a15f69f" providerId="LiveId" clId="{43BE6455-F19C-44A2-942B-198D4269DEEA}" dt="2025-05-26T03:22:53.439" v="9154" actId="1076"/>
          <ac:cxnSpMkLst>
            <pc:docMk/>
            <pc:sldMk cId="3236840029" sldId="272"/>
            <ac:cxnSpMk id="92" creationId="{FD87E46A-47CE-4749-9C91-BF32DD67904E}"/>
          </ac:cxnSpMkLst>
        </pc:cxnChg>
        <pc:cxnChg chg="add mod">
          <ac:chgData name="규나 황" userId="e17da3956a15f69f" providerId="LiveId" clId="{43BE6455-F19C-44A2-942B-198D4269DEEA}" dt="2025-05-26T03:22:53.439" v="9154" actId="1076"/>
          <ac:cxnSpMkLst>
            <pc:docMk/>
            <pc:sldMk cId="3236840029" sldId="272"/>
            <ac:cxnSpMk id="94" creationId="{019E13BF-A724-4806-AE9E-678BA5121185}"/>
          </ac:cxnSpMkLst>
        </pc:cxnChg>
        <pc:cxnChg chg="add mod">
          <ac:chgData name="규나 황" userId="e17da3956a15f69f" providerId="LiveId" clId="{43BE6455-F19C-44A2-942B-198D4269DEEA}" dt="2025-05-26T03:22:53.439" v="9154" actId="1076"/>
          <ac:cxnSpMkLst>
            <pc:docMk/>
            <pc:sldMk cId="3236840029" sldId="272"/>
            <ac:cxnSpMk id="97" creationId="{428D47CE-DCF7-48E9-8691-1A564BD8A9AF}"/>
          </ac:cxnSpMkLst>
        </pc:cxnChg>
        <pc:cxnChg chg="add mod">
          <ac:chgData name="규나 황" userId="e17da3956a15f69f" providerId="LiveId" clId="{43BE6455-F19C-44A2-942B-198D4269DEEA}" dt="2025-05-26T03:22:53.439" v="9154" actId="1076"/>
          <ac:cxnSpMkLst>
            <pc:docMk/>
            <pc:sldMk cId="3236840029" sldId="272"/>
            <ac:cxnSpMk id="98" creationId="{0C4ECD88-AD8C-4644-8254-DB5160AB00BD}"/>
          </ac:cxnSpMkLst>
        </pc:cxnChg>
        <pc:cxnChg chg="add mod">
          <ac:chgData name="규나 황" userId="e17da3956a15f69f" providerId="LiveId" clId="{43BE6455-F19C-44A2-942B-198D4269DEEA}" dt="2025-05-26T03:22:53.439" v="9154" actId="1076"/>
          <ac:cxnSpMkLst>
            <pc:docMk/>
            <pc:sldMk cId="3236840029" sldId="272"/>
            <ac:cxnSpMk id="99" creationId="{515CAED0-4BCF-4534-877E-F0650E3EB36B}"/>
          </ac:cxnSpMkLst>
        </pc:cxnChg>
        <pc:cxnChg chg="add mod">
          <ac:chgData name="규나 황" userId="e17da3956a15f69f" providerId="LiveId" clId="{43BE6455-F19C-44A2-942B-198D4269DEEA}" dt="2025-05-26T03:22:53.439" v="9154" actId="1076"/>
          <ac:cxnSpMkLst>
            <pc:docMk/>
            <pc:sldMk cId="3236840029" sldId="272"/>
            <ac:cxnSpMk id="100" creationId="{4696B4CC-D120-4403-8734-1907B57F6FEB}"/>
          </ac:cxnSpMkLst>
        </pc:cxnChg>
        <pc:cxnChg chg="add mod">
          <ac:chgData name="규나 황" userId="e17da3956a15f69f" providerId="LiveId" clId="{43BE6455-F19C-44A2-942B-198D4269DEEA}" dt="2025-05-26T03:22:53.439" v="9154" actId="1076"/>
          <ac:cxnSpMkLst>
            <pc:docMk/>
            <pc:sldMk cId="3236840029" sldId="272"/>
            <ac:cxnSpMk id="101" creationId="{A3AD49A9-D0CC-4D60-9571-89E7504108C7}"/>
          </ac:cxnSpMkLst>
        </pc:cxnChg>
        <pc:cxnChg chg="add mod">
          <ac:chgData name="규나 황" userId="e17da3956a15f69f" providerId="LiveId" clId="{43BE6455-F19C-44A2-942B-198D4269DEEA}" dt="2025-05-26T03:23:14.778" v="9160" actId="14100"/>
          <ac:cxnSpMkLst>
            <pc:docMk/>
            <pc:sldMk cId="3236840029" sldId="272"/>
            <ac:cxnSpMk id="107" creationId="{A4CDEA91-BD4A-483A-B444-2B6FC917A5F9}"/>
          </ac:cxnSpMkLst>
        </pc:cxnChg>
      </pc:sldChg>
      <pc:sldChg chg="addSp delSp modSp add mod">
        <pc:chgData name="규나 황" userId="e17da3956a15f69f" providerId="LiveId" clId="{43BE6455-F19C-44A2-942B-198D4269DEEA}" dt="2025-05-28T10:24:58.857" v="27268" actId="207"/>
        <pc:sldMkLst>
          <pc:docMk/>
          <pc:sldMk cId="2458149630" sldId="273"/>
        </pc:sldMkLst>
        <pc:spChg chg="add del mod">
          <ac:chgData name="규나 황" userId="e17da3956a15f69f" providerId="LiveId" clId="{43BE6455-F19C-44A2-942B-198D4269DEEA}" dt="2025-05-26T07:19:49.904" v="10569" actId="478"/>
          <ac:spMkLst>
            <pc:docMk/>
            <pc:sldMk cId="2458149630" sldId="273"/>
            <ac:spMk id="16" creationId="{FC267230-A356-443E-BB30-2D63F0AC2657}"/>
          </ac:spMkLst>
        </pc:spChg>
        <pc:spChg chg="add del mod">
          <ac:chgData name="규나 황" userId="e17da3956a15f69f" providerId="LiveId" clId="{43BE6455-F19C-44A2-942B-198D4269DEEA}" dt="2025-05-26T07:22:20.886" v="10618" actId="478"/>
          <ac:spMkLst>
            <pc:docMk/>
            <pc:sldMk cId="2458149630" sldId="273"/>
            <ac:spMk id="17" creationId="{70A37B64-8046-4AC7-9111-C05094C6E969}"/>
          </ac:spMkLst>
        </pc:spChg>
        <pc:spChg chg="add mod">
          <ac:chgData name="규나 황" userId="e17da3956a15f69f" providerId="LiveId" clId="{43BE6455-F19C-44A2-942B-198D4269DEEA}" dt="2025-05-26T08:23:43.230" v="12954" actId="1076"/>
          <ac:spMkLst>
            <pc:docMk/>
            <pc:sldMk cId="2458149630" sldId="273"/>
            <ac:spMk id="18" creationId="{263844A7-6B59-4BF3-8B86-FD70AB61C8BB}"/>
          </ac:spMkLst>
        </pc:spChg>
        <pc:spChg chg="add del mod">
          <ac:chgData name="규나 황" userId="e17da3956a15f69f" providerId="LiveId" clId="{43BE6455-F19C-44A2-942B-198D4269DEEA}" dt="2025-05-26T07:28:17.925" v="10832"/>
          <ac:spMkLst>
            <pc:docMk/>
            <pc:sldMk cId="2458149630" sldId="273"/>
            <ac:spMk id="19" creationId="{3FA804FF-5456-478E-9C2B-FC5079A1694E}"/>
          </ac:spMkLst>
        </pc:spChg>
        <pc:spChg chg="add mod">
          <ac:chgData name="규나 황" userId="e17da3956a15f69f" providerId="LiveId" clId="{43BE6455-F19C-44A2-942B-198D4269DEEA}" dt="2025-05-28T10:24:58.857" v="27268" actId="207"/>
          <ac:spMkLst>
            <pc:docMk/>
            <pc:sldMk cId="2458149630" sldId="273"/>
            <ac:spMk id="20" creationId="{A0FE2E75-2B7C-438A-94CA-5E17F5C421D9}"/>
          </ac:spMkLst>
        </pc:spChg>
        <pc:spChg chg="add mod">
          <ac:chgData name="규나 황" userId="e17da3956a15f69f" providerId="LiveId" clId="{43BE6455-F19C-44A2-942B-198D4269DEEA}" dt="2025-05-26T08:25:54.573" v="13012" actId="20577"/>
          <ac:spMkLst>
            <pc:docMk/>
            <pc:sldMk cId="2458149630" sldId="273"/>
            <ac:spMk id="21" creationId="{0CDCC762-C92B-465E-9479-8CE28DFB6729}"/>
          </ac:spMkLst>
        </pc:spChg>
        <pc:spChg chg="mod">
          <ac:chgData name="규나 황" userId="e17da3956a15f69f" providerId="LiveId" clId="{43BE6455-F19C-44A2-942B-198D4269DEEA}" dt="2025-05-28T10:24:58.857" v="27268" actId="207"/>
          <ac:spMkLst>
            <pc:docMk/>
            <pc:sldMk cId="2458149630" sldId="273"/>
            <ac:spMk id="26" creationId="{E630F948-7E58-4401-9720-28B2D751E98F}"/>
          </ac:spMkLst>
        </pc:spChg>
        <pc:spChg chg="mod">
          <ac:chgData name="규나 황" userId="e17da3956a15f69f" providerId="LiveId" clId="{43BE6455-F19C-44A2-942B-198D4269DEEA}" dt="2025-05-26T08:28:02.176" v="13025" actId="1582"/>
          <ac:spMkLst>
            <pc:docMk/>
            <pc:sldMk cId="2458149630" sldId="273"/>
            <ac:spMk id="27" creationId="{2283581E-2C55-47CF-85B3-DD5D25598DA8}"/>
          </ac:spMkLst>
        </pc:spChg>
        <pc:spChg chg="mod">
          <ac:chgData name="규나 황" userId="e17da3956a15f69f" providerId="LiveId" clId="{43BE6455-F19C-44A2-942B-198D4269DEEA}" dt="2025-05-28T10:24:58.857" v="27268" actId="207"/>
          <ac:spMkLst>
            <pc:docMk/>
            <pc:sldMk cId="2458149630" sldId="273"/>
            <ac:spMk id="28" creationId="{FC0B44C7-E66B-4CD9-9819-96C6686EE837}"/>
          </ac:spMkLst>
        </pc:spChg>
        <pc:spChg chg="add del">
          <ac:chgData name="규나 황" userId="e17da3956a15f69f" providerId="LiveId" clId="{43BE6455-F19C-44A2-942B-198D4269DEEA}" dt="2025-05-26T07:15:48.105" v="10519" actId="478"/>
          <ac:spMkLst>
            <pc:docMk/>
            <pc:sldMk cId="2458149630" sldId="273"/>
            <ac:spMk id="31" creationId="{4C80250A-AACE-4F89-8C4F-03E8242E4570}"/>
          </ac:spMkLst>
        </pc:spChg>
        <pc:spChg chg="del">
          <ac:chgData name="규나 황" userId="e17da3956a15f69f" providerId="LiveId" clId="{43BE6455-F19C-44A2-942B-198D4269DEEA}" dt="2025-05-26T07:15:46.835" v="10518" actId="478"/>
          <ac:spMkLst>
            <pc:docMk/>
            <pc:sldMk cId="2458149630" sldId="273"/>
            <ac:spMk id="32" creationId="{A7DD616A-9CF7-4BB9-BA0D-56352671F0B8}"/>
          </ac:spMkLst>
        </pc:spChg>
        <pc:spChg chg="del">
          <ac:chgData name="규나 황" userId="e17da3956a15f69f" providerId="LiveId" clId="{43BE6455-F19C-44A2-942B-198D4269DEEA}" dt="2025-05-26T07:15:45.706" v="10517" actId="478"/>
          <ac:spMkLst>
            <pc:docMk/>
            <pc:sldMk cId="2458149630" sldId="273"/>
            <ac:spMk id="36" creationId="{2215D1A4-5D0D-4B47-94A6-31FADDCE58AD}"/>
          </ac:spMkLst>
        </pc:spChg>
        <pc:picChg chg="del">
          <ac:chgData name="규나 황" userId="e17da3956a15f69f" providerId="LiveId" clId="{43BE6455-F19C-44A2-942B-198D4269DEEA}" dt="2025-05-26T07:13:05.605" v="10218" actId="478"/>
          <ac:picMkLst>
            <pc:docMk/>
            <pc:sldMk cId="2458149630" sldId="273"/>
            <ac:picMk id="3" creationId="{8CFFC99D-DB97-4893-9BDB-8230E03CC34E}"/>
          </ac:picMkLst>
        </pc:picChg>
        <pc:picChg chg="add mod">
          <ac:chgData name="규나 황" userId="e17da3956a15f69f" providerId="LiveId" clId="{43BE6455-F19C-44A2-942B-198D4269DEEA}" dt="2025-05-26T08:23:43.230" v="12954" actId="1076"/>
          <ac:picMkLst>
            <pc:docMk/>
            <pc:sldMk cId="2458149630" sldId="273"/>
            <ac:picMk id="6" creationId="{F0740674-D2F0-4BF2-A22C-4C5DF67BDE4A}"/>
          </ac:picMkLst>
        </pc:picChg>
      </pc:sldChg>
      <pc:sldChg chg="addSp delSp modSp add mod">
        <pc:chgData name="규나 황" userId="e17da3956a15f69f" providerId="LiveId" clId="{43BE6455-F19C-44A2-942B-198D4269DEEA}" dt="2025-05-28T10:28:05.847" v="27287" actId="20577"/>
        <pc:sldMkLst>
          <pc:docMk/>
          <pc:sldMk cId="2662291459" sldId="274"/>
        </pc:sldMkLst>
        <pc:spChg chg="add del mod">
          <ac:chgData name="규나 황" userId="e17da3956a15f69f" providerId="LiveId" clId="{43BE6455-F19C-44A2-942B-198D4269DEEA}" dt="2025-05-26T07:38:14.209" v="11205" actId="478"/>
          <ac:spMkLst>
            <pc:docMk/>
            <pc:sldMk cId="2662291459" sldId="274"/>
            <ac:spMk id="12" creationId="{A1FD60B6-B71E-4970-A0ED-2160CBC21EAD}"/>
          </ac:spMkLst>
        </pc:spChg>
        <pc:spChg chg="add del mod">
          <ac:chgData name="규나 황" userId="e17da3956a15f69f" providerId="LiveId" clId="{43BE6455-F19C-44A2-942B-198D4269DEEA}" dt="2025-05-26T07:38:10.831" v="11202" actId="478"/>
          <ac:spMkLst>
            <pc:docMk/>
            <pc:sldMk cId="2662291459" sldId="274"/>
            <ac:spMk id="13" creationId="{0EC3E166-393B-4C8F-BF0D-84A54CCA8D41}"/>
          </ac:spMkLst>
        </pc:spChg>
        <pc:spChg chg="add del mod">
          <ac:chgData name="규나 황" userId="e17da3956a15f69f" providerId="LiveId" clId="{43BE6455-F19C-44A2-942B-198D4269DEEA}" dt="2025-05-26T07:38:15.290" v="11206" actId="478"/>
          <ac:spMkLst>
            <pc:docMk/>
            <pc:sldMk cId="2662291459" sldId="274"/>
            <ac:spMk id="14" creationId="{A61A8222-F228-4620-B6E1-5163513B2528}"/>
          </ac:spMkLst>
        </pc:spChg>
        <pc:spChg chg="add mod">
          <ac:chgData name="규나 황" userId="e17da3956a15f69f" providerId="LiveId" clId="{43BE6455-F19C-44A2-942B-198D4269DEEA}" dt="2025-05-28T10:26:15.593" v="27275" actId="20577"/>
          <ac:spMkLst>
            <pc:docMk/>
            <pc:sldMk cId="2662291459" sldId="274"/>
            <ac:spMk id="17" creationId="{D744ADD1-3B87-49DC-A786-2B9A1EE55091}"/>
          </ac:spMkLst>
        </pc:spChg>
        <pc:spChg chg="del">
          <ac:chgData name="규나 황" userId="e17da3956a15f69f" providerId="LiveId" clId="{43BE6455-F19C-44A2-942B-198D4269DEEA}" dt="2025-05-26T07:36:55.397" v="11174" actId="478"/>
          <ac:spMkLst>
            <pc:docMk/>
            <pc:sldMk cId="2662291459" sldId="274"/>
            <ac:spMk id="18" creationId="{263844A7-6B59-4BF3-8B86-FD70AB61C8BB}"/>
          </ac:spMkLst>
        </pc:spChg>
        <pc:spChg chg="add mod">
          <ac:chgData name="규나 황" userId="e17da3956a15f69f" providerId="LiveId" clId="{43BE6455-F19C-44A2-942B-198D4269DEEA}" dt="2025-05-28T10:28:05.847" v="27287" actId="20577"/>
          <ac:spMkLst>
            <pc:docMk/>
            <pc:sldMk cId="2662291459" sldId="274"/>
            <ac:spMk id="22" creationId="{1E5841CA-8963-4A79-A6CA-A65C9AA7914B}"/>
          </ac:spMkLst>
        </pc:spChg>
        <pc:spChg chg="add mod">
          <ac:chgData name="규나 황" userId="e17da3956a15f69f" providerId="LiveId" clId="{43BE6455-F19C-44A2-942B-198D4269DEEA}" dt="2025-05-28T10:27:39.158" v="27280" actId="790"/>
          <ac:spMkLst>
            <pc:docMk/>
            <pc:sldMk cId="2662291459" sldId="274"/>
            <ac:spMk id="23" creationId="{AA20F91E-F022-489C-97D3-F30B9AC17FD7}"/>
          </ac:spMkLst>
        </pc:spChg>
        <pc:spChg chg="del mod">
          <ac:chgData name="규나 황" userId="e17da3956a15f69f" providerId="LiveId" clId="{43BE6455-F19C-44A2-942B-198D4269DEEA}" dt="2025-05-26T07:38:13.800" v="11204" actId="478"/>
          <ac:spMkLst>
            <pc:docMk/>
            <pc:sldMk cId="2662291459" sldId="274"/>
            <ac:spMk id="26" creationId="{E630F948-7E58-4401-9720-28B2D751E98F}"/>
          </ac:spMkLst>
        </pc:spChg>
        <pc:spChg chg="del mod">
          <ac:chgData name="규나 황" userId="e17da3956a15f69f" providerId="LiveId" clId="{43BE6455-F19C-44A2-942B-198D4269DEEA}" dt="2025-05-26T07:38:10.831" v="11202" actId="478"/>
          <ac:spMkLst>
            <pc:docMk/>
            <pc:sldMk cId="2662291459" sldId="274"/>
            <ac:spMk id="27" creationId="{2283581E-2C55-47CF-85B3-DD5D25598DA8}"/>
          </ac:spMkLst>
        </pc:spChg>
        <pc:spChg chg="del mod">
          <ac:chgData name="규나 황" userId="e17da3956a15f69f" providerId="LiveId" clId="{43BE6455-F19C-44A2-942B-198D4269DEEA}" dt="2025-05-26T07:38:16.841" v="11207" actId="478"/>
          <ac:spMkLst>
            <pc:docMk/>
            <pc:sldMk cId="2662291459" sldId="274"/>
            <ac:spMk id="28" creationId="{FC0B44C7-E66B-4CD9-9819-96C6686EE837}"/>
          </ac:spMkLst>
        </pc:spChg>
        <pc:picChg chg="add del mod ord">
          <ac:chgData name="규나 황" userId="e17da3956a15f69f" providerId="LiveId" clId="{43BE6455-F19C-44A2-942B-198D4269DEEA}" dt="2025-05-26T07:43:37.539" v="11294" actId="478"/>
          <ac:picMkLst>
            <pc:docMk/>
            <pc:sldMk cId="2662291459" sldId="274"/>
            <ac:picMk id="3" creationId="{24B7D939-671F-42D4-80A6-3D3A6518C8DF}"/>
          </ac:picMkLst>
        </pc:picChg>
        <pc:picChg chg="del">
          <ac:chgData name="규나 황" userId="e17da3956a15f69f" providerId="LiveId" clId="{43BE6455-F19C-44A2-942B-198D4269DEEA}" dt="2025-05-26T07:36:55.397" v="11174" actId="478"/>
          <ac:picMkLst>
            <pc:docMk/>
            <pc:sldMk cId="2662291459" sldId="274"/>
            <ac:picMk id="6" creationId="{F0740674-D2F0-4BF2-A22C-4C5DF67BDE4A}"/>
          </ac:picMkLst>
        </pc:picChg>
        <pc:picChg chg="add mod ord modCrop">
          <ac:chgData name="규나 황" userId="e17da3956a15f69f" providerId="LiveId" clId="{43BE6455-F19C-44A2-942B-198D4269DEEA}" dt="2025-05-26T08:29:02.684" v="13044" actId="14100"/>
          <ac:picMkLst>
            <pc:docMk/>
            <pc:sldMk cId="2662291459" sldId="274"/>
            <ac:picMk id="11" creationId="{2F75BEEF-A73E-4DB8-9CDC-7B1C4AF5F69C}"/>
          </ac:picMkLst>
        </pc:picChg>
        <pc:picChg chg="add del mod modCrop">
          <ac:chgData name="규나 황" userId="e17da3956a15f69f" providerId="LiveId" clId="{43BE6455-F19C-44A2-942B-198D4269DEEA}" dt="2025-05-26T07:50:17.588" v="11956" actId="478"/>
          <ac:picMkLst>
            <pc:docMk/>
            <pc:sldMk cId="2662291459" sldId="274"/>
            <ac:picMk id="20" creationId="{DC59F0DD-1FAF-4D33-9F96-0C5F7149D5D1}"/>
          </ac:picMkLst>
        </pc:picChg>
      </pc:sldChg>
      <pc:sldChg chg="addSp delSp modSp add mod">
        <pc:chgData name="규나 황" userId="e17da3956a15f69f" providerId="LiveId" clId="{43BE6455-F19C-44A2-942B-198D4269DEEA}" dt="2025-05-28T10:31:56.113" v="27481" actId="207"/>
        <pc:sldMkLst>
          <pc:docMk/>
          <pc:sldMk cId="2406492961" sldId="275"/>
        </pc:sldMkLst>
        <pc:spChg chg="add del">
          <ac:chgData name="규나 황" userId="e17da3956a15f69f" providerId="LiveId" clId="{43BE6455-F19C-44A2-942B-198D4269DEEA}" dt="2025-05-28T10:29:16.463" v="27293"/>
          <ac:spMkLst>
            <pc:docMk/>
            <pc:sldMk cId="2406492961" sldId="275"/>
            <ac:spMk id="2" creationId="{0C6CC1C4-3588-425F-B033-37C5751D815C}"/>
          </ac:spMkLst>
        </pc:spChg>
        <pc:spChg chg="add del">
          <ac:chgData name="규나 황" userId="e17da3956a15f69f" providerId="LiveId" clId="{43BE6455-F19C-44A2-942B-198D4269DEEA}" dt="2025-05-28T10:29:28.353" v="27295"/>
          <ac:spMkLst>
            <pc:docMk/>
            <pc:sldMk cId="2406492961" sldId="275"/>
            <ac:spMk id="3" creationId="{A4F98ED5-6151-484E-82B2-10A3D1584849}"/>
          </ac:spMkLst>
        </pc:spChg>
        <pc:spChg chg="add del">
          <ac:chgData name="규나 황" userId="e17da3956a15f69f" providerId="LiveId" clId="{43BE6455-F19C-44A2-942B-198D4269DEEA}" dt="2025-05-28T10:29:30.875" v="27297"/>
          <ac:spMkLst>
            <pc:docMk/>
            <pc:sldMk cId="2406492961" sldId="275"/>
            <ac:spMk id="6" creationId="{8F383756-AC39-4D4B-B2AA-548641082B5A}"/>
          </ac:spMkLst>
        </pc:spChg>
        <pc:spChg chg="add del mod">
          <ac:chgData name="규나 황" userId="e17da3956a15f69f" providerId="LiveId" clId="{43BE6455-F19C-44A2-942B-198D4269DEEA}" dt="2025-05-28T10:29:37.839" v="27302"/>
          <ac:spMkLst>
            <pc:docMk/>
            <pc:sldMk cId="2406492961" sldId="275"/>
            <ac:spMk id="8" creationId="{D9E7203C-8606-47BE-8D36-B6AF3A379B6A}"/>
          </ac:spMkLst>
        </pc:spChg>
        <pc:spChg chg="mod">
          <ac:chgData name="규나 황" userId="e17da3956a15f69f" providerId="LiveId" clId="{43BE6455-F19C-44A2-942B-198D4269DEEA}" dt="2025-05-26T08:38:01.786" v="13386" actId="14100"/>
          <ac:spMkLst>
            <pc:docMk/>
            <pc:sldMk cId="2406492961" sldId="275"/>
            <ac:spMk id="12" creationId="{A1FD60B6-B71E-4970-A0ED-2160CBC21EAD}"/>
          </ac:spMkLst>
        </pc:spChg>
        <pc:spChg chg="mod">
          <ac:chgData name="규나 황" userId="e17da3956a15f69f" providerId="LiveId" clId="{43BE6455-F19C-44A2-942B-198D4269DEEA}" dt="2025-05-28T10:28:20.694" v="27288" actId="207"/>
          <ac:spMkLst>
            <pc:docMk/>
            <pc:sldMk cId="2406492961" sldId="275"/>
            <ac:spMk id="13" creationId="{0EC3E166-393B-4C8F-BF0D-84A54CCA8D41}"/>
          </ac:spMkLst>
        </pc:spChg>
        <pc:spChg chg="mod">
          <ac:chgData name="규나 황" userId="e17da3956a15f69f" providerId="LiveId" clId="{43BE6455-F19C-44A2-942B-198D4269DEEA}" dt="2025-05-28T10:28:20.694" v="27288" actId="207"/>
          <ac:spMkLst>
            <pc:docMk/>
            <pc:sldMk cId="2406492961" sldId="275"/>
            <ac:spMk id="14" creationId="{A61A8222-F228-4620-B6E1-5163513B2528}"/>
          </ac:spMkLst>
        </pc:spChg>
        <pc:spChg chg="add del mod">
          <ac:chgData name="규나 황" userId="e17da3956a15f69f" providerId="LiveId" clId="{43BE6455-F19C-44A2-942B-198D4269DEEA}" dt="2025-05-28T06:01:00.247" v="22701"/>
          <ac:spMkLst>
            <pc:docMk/>
            <pc:sldMk cId="2406492961" sldId="275"/>
            <ac:spMk id="15" creationId="{254DF46E-7702-491C-AD08-15BC7F50F489}"/>
          </ac:spMkLst>
        </pc:spChg>
        <pc:spChg chg="add del mod">
          <ac:chgData name="규나 황" userId="e17da3956a15f69f" providerId="LiveId" clId="{43BE6455-F19C-44A2-942B-198D4269DEEA}" dt="2025-05-28T06:01:00.247" v="22701"/>
          <ac:spMkLst>
            <pc:docMk/>
            <pc:sldMk cId="2406492961" sldId="275"/>
            <ac:spMk id="16" creationId="{86EF4813-80C7-45A8-92F5-A0F0D89CC68A}"/>
          </ac:spMkLst>
        </pc:spChg>
        <pc:spChg chg="add mod">
          <ac:chgData name="규나 황" userId="e17da3956a15f69f" providerId="LiveId" clId="{43BE6455-F19C-44A2-942B-198D4269DEEA}" dt="2025-05-28T10:30:45.413" v="27476" actId="207"/>
          <ac:spMkLst>
            <pc:docMk/>
            <pc:sldMk cId="2406492961" sldId="275"/>
            <ac:spMk id="17" creationId="{4774A667-9DED-4BD1-913B-EA50981AC890}"/>
          </ac:spMkLst>
        </pc:spChg>
        <pc:spChg chg="add del">
          <ac:chgData name="규나 황" userId="e17da3956a15f69f" providerId="LiveId" clId="{43BE6455-F19C-44A2-942B-198D4269DEEA}" dt="2025-05-26T08:31:33.791" v="13079" actId="478"/>
          <ac:spMkLst>
            <pc:docMk/>
            <pc:sldMk cId="2406492961" sldId="275"/>
            <ac:spMk id="23" creationId="{BFAF5CA7-4027-4CEA-81A3-2726FC66DD2D}"/>
          </ac:spMkLst>
        </pc:spChg>
        <pc:spChg chg="add mod">
          <ac:chgData name="규나 황" userId="e17da3956a15f69f" providerId="LiveId" clId="{43BE6455-F19C-44A2-942B-198D4269DEEA}" dt="2025-05-28T10:31:56.113" v="27481" actId="207"/>
          <ac:spMkLst>
            <pc:docMk/>
            <pc:sldMk cId="2406492961" sldId="275"/>
            <ac:spMk id="24" creationId="{C1BD3632-098F-46DA-998B-94430BE3E6FF}"/>
          </ac:spMkLst>
        </pc:spChg>
        <pc:spChg chg="mod">
          <ac:chgData name="규나 황" userId="e17da3956a15f69f" providerId="LiveId" clId="{43BE6455-F19C-44A2-942B-198D4269DEEA}" dt="2025-05-28T10:28:20.694" v="27288" actId="207"/>
          <ac:spMkLst>
            <pc:docMk/>
            <pc:sldMk cId="2406492961" sldId="275"/>
            <ac:spMk id="26" creationId="{E630F948-7E58-4401-9720-28B2D751E98F}"/>
          </ac:spMkLst>
        </pc:spChg>
        <pc:spChg chg="mod">
          <ac:chgData name="규나 황" userId="e17da3956a15f69f" providerId="LiveId" clId="{43BE6455-F19C-44A2-942B-198D4269DEEA}" dt="2025-05-26T08:38:01.786" v="13386" actId="14100"/>
          <ac:spMkLst>
            <pc:docMk/>
            <pc:sldMk cId="2406492961" sldId="275"/>
            <ac:spMk id="27" creationId="{2283581E-2C55-47CF-85B3-DD5D25598DA8}"/>
          </ac:spMkLst>
        </pc:spChg>
        <pc:spChg chg="mod">
          <ac:chgData name="규나 황" userId="e17da3956a15f69f" providerId="LiveId" clId="{43BE6455-F19C-44A2-942B-198D4269DEEA}" dt="2025-05-28T10:28:20.694" v="27288" actId="207"/>
          <ac:spMkLst>
            <pc:docMk/>
            <pc:sldMk cId="2406492961" sldId="275"/>
            <ac:spMk id="28" creationId="{FC0B44C7-E66B-4CD9-9819-96C6686EE837}"/>
          </ac:spMkLst>
        </pc:spChg>
        <pc:picChg chg="del">
          <ac:chgData name="규나 황" userId="e17da3956a15f69f" providerId="LiveId" clId="{43BE6455-F19C-44A2-942B-198D4269DEEA}" dt="2025-05-26T07:38:06.374" v="11201" actId="478"/>
          <ac:picMkLst>
            <pc:docMk/>
            <pc:sldMk cId="2406492961" sldId="275"/>
            <ac:picMk id="3" creationId="{24B7D939-671F-42D4-80A6-3D3A6518C8DF}"/>
          </ac:picMkLst>
        </pc:picChg>
        <pc:picChg chg="add del mod">
          <ac:chgData name="규나 황" userId="e17da3956a15f69f" providerId="LiveId" clId="{43BE6455-F19C-44A2-942B-198D4269DEEA}" dt="2025-05-26T07:40:11.785" v="11227" actId="478"/>
          <ac:picMkLst>
            <pc:docMk/>
            <pc:sldMk cId="2406492961" sldId="275"/>
            <ac:picMk id="6" creationId="{7180AF36-63E1-472A-B871-6FF7B8E65254}"/>
          </ac:picMkLst>
        </pc:picChg>
        <pc:picChg chg="add del mod ord">
          <ac:chgData name="규나 황" userId="e17da3956a15f69f" providerId="LiveId" clId="{43BE6455-F19C-44A2-942B-198D4269DEEA}" dt="2025-05-26T08:37:40.484" v="13378" actId="478"/>
          <ac:picMkLst>
            <pc:docMk/>
            <pc:sldMk cId="2406492961" sldId="275"/>
            <ac:picMk id="11" creationId="{1E9F67F5-264C-4609-92B0-5792238009EB}"/>
          </ac:picMkLst>
        </pc:picChg>
        <pc:picChg chg="add del mod modCrop">
          <ac:chgData name="규나 황" userId="e17da3956a15f69f" providerId="LiveId" clId="{43BE6455-F19C-44A2-942B-198D4269DEEA}" dt="2025-05-26T07:39:55.881" v="11222" actId="478"/>
          <ac:picMkLst>
            <pc:docMk/>
            <pc:sldMk cId="2406492961" sldId="275"/>
            <ac:picMk id="15" creationId="{F30368BF-5F9D-4A66-97EB-0333F07450ED}"/>
          </ac:picMkLst>
        </pc:picChg>
        <pc:picChg chg="add del mod">
          <ac:chgData name="규나 황" userId="e17da3956a15f69f" providerId="LiveId" clId="{43BE6455-F19C-44A2-942B-198D4269DEEA}" dt="2025-05-26T07:39:56.600" v="11223" actId="478"/>
          <ac:picMkLst>
            <pc:docMk/>
            <pc:sldMk cId="2406492961" sldId="275"/>
            <ac:picMk id="16" creationId="{FDFCFB6C-C9A5-4C87-B028-52F60D37AA2F}"/>
          </ac:picMkLst>
        </pc:picChg>
        <pc:picChg chg="add del mod">
          <ac:chgData name="규나 황" userId="e17da3956a15f69f" providerId="LiveId" clId="{43BE6455-F19C-44A2-942B-198D4269DEEA}" dt="2025-05-26T07:41:50.212" v="11252" actId="478"/>
          <ac:picMkLst>
            <pc:docMk/>
            <pc:sldMk cId="2406492961" sldId="275"/>
            <ac:picMk id="18" creationId="{B40A51ED-719D-4430-B1F9-CE463AB85B19}"/>
          </ac:picMkLst>
        </pc:picChg>
        <pc:picChg chg="add mod ord">
          <ac:chgData name="규나 황" userId="e17da3956a15f69f" providerId="LiveId" clId="{43BE6455-F19C-44A2-942B-198D4269DEEA}" dt="2025-05-26T08:51:21.674" v="13700" actId="14826"/>
          <ac:picMkLst>
            <pc:docMk/>
            <pc:sldMk cId="2406492961" sldId="275"/>
            <ac:picMk id="21" creationId="{3C268162-06B2-4251-9E10-C15363B5B8AF}"/>
          </ac:picMkLst>
        </pc:picChg>
      </pc:sldChg>
      <pc:sldChg chg="add del">
        <pc:chgData name="규나 황" userId="e17da3956a15f69f" providerId="LiveId" clId="{43BE6455-F19C-44A2-942B-198D4269DEEA}" dt="2025-05-26T07:38:21.189" v="11209"/>
        <pc:sldMkLst>
          <pc:docMk/>
          <pc:sldMk cId="126252726" sldId="276"/>
        </pc:sldMkLst>
      </pc:sldChg>
      <pc:sldChg chg="addSp delSp modSp add mod">
        <pc:chgData name="규나 황" userId="e17da3956a15f69f" providerId="LiveId" clId="{43BE6455-F19C-44A2-942B-198D4269DEEA}" dt="2025-05-28T10:34:02.682" v="27490" actId="790"/>
        <pc:sldMkLst>
          <pc:docMk/>
          <pc:sldMk cId="707568654" sldId="276"/>
        </pc:sldMkLst>
        <pc:spChg chg="mod">
          <ac:chgData name="규나 황" userId="e17da3956a15f69f" providerId="LiveId" clId="{43BE6455-F19C-44A2-942B-198D4269DEEA}" dt="2025-05-26T08:59:16.353" v="14006" actId="14100"/>
          <ac:spMkLst>
            <pc:docMk/>
            <pc:sldMk cId="707568654" sldId="276"/>
            <ac:spMk id="7" creationId="{75A34061-D5BF-7E9E-B999-02A295DE509C}"/>
          </ac:spMkLst>
        </pc:spChg>
        <pc:spChg chg="mod">
          <ac:chgData name="규나 황" userId="e17da3956a15f69f" providerId="LiveId" clId="{43BE6455-F19C-44A2-942B-198D4269DEEA}" dt="2025-05-26T10:39:15.075" v="15906" actId="14100"/>
          <ac:spMkLst>
            <pc:docMk/>
            <pc:sldMk cId="707568654" sldId="276"/>
            <ac:spMk id="10" creationId="{60E684B6-75FF-4130-A98C-4195C8838BE8}"/>
          </ac:spMkLst>
        </pc:spChg>
        <pc:spChg chg="del mod">
          <ac:chgData name="규나 황" userId="e17da3956a15f69f" providerId="LiveId" clId="{43BE6455-F19C-44A2-942B-198D4269DEEA}" dt="2025-05-26T10:16:01.850" v="14870" actId="478"/>
          <ac:spMkLst>
            <pc:docMk/>
            <pc:sldMk cId="707568654" sldId="276"/>
            <ac:spMk id="12" creationId="{A1FD60B6-B71E-4970-A0ED-2160CBC21EAD}"/>
          </ac:spMkLst>
        </pc:spChg>
        <pc:spChg chg="del mod">
          <ac:chgData name="규나 황" userId="e17da3956a15f69f" providerId="LiveId" clId="{43BE6455-F19C-44A2-942B-198D4269DEEA}" dt="2025-05-26T10:16:01.850" v="14870" actId="478"/>
          <ac:spMkLst>
            <pc:docMk/>
            <pc:sldMk cId="707568654" sldId="276"/>
            <ac:spMk id="13" creationId="{0EC3E166-393B-4C8F-BF0D-84A54CCA8D41}"/>
          </ac:spMkLst>
        </pc:spChg>
        <pc:spChg chg="del mod">
          <ac:chgData name="규나 황" userId="e17da3956a15f69f" providerId="LiveId" clId="{43BE6455-F19C-44A2-942B-198D4269DEEA}" dt="2025-05-26T10:16:01.850" v="14870" actId="478"/>
          <ac:spMkLst>
            <pc:docMk/>
            <pc:sldMk cId="707568654" sldId="276"/>
            <ac:spMk id="14" creationId="{A61A8222-F228-4620-B6E1-5163513B2528}"/>
          </ac:spMkLst>
        </pc:spChg>
        <pc:spChg chg="add mod">
          <ac:chgData name="규나 황" userId="e17da3956a15f69f" providerId="LiveId" clId="{43BE6455-F19C-44A2-942B-198D4269DEEA}" dt="2025-05-28T10:34:02.682" v="27490" actId="790"/>
          <ac:spMkLst>
            <pc:docMk/>
            <pc:sldMk cId="707568654" sldId="276"/>
            <ac:spMk id="15" creationId="{99360CFC-8E29-4069-B337-ED18F90B4FF6}"/>
          </ac:spMkLst>
        </pc:spChg>
        <pc:spChg chg="add mod">
          <ac:chgData name="규나 황" userId="e17da3956a15f69f" providerId="LiveId" clId="{43BE6455-F19C-44A2-942B-198D4269DEEA}" dt="2025-05-27T10:30:47.334" v="18594" actId="20577"/>
          <ac:spMkLst>
            <pc:docMk/>
            <pc:sldMk cId="707568654" sldId="276"/>
            <ac:spMk id="16" creationId="{8A56B5B6-D728-4628-B691-A293FB957190}"/>
          </ac:spMkLst>
        </pc:spChg>
        <pc:spChg chg="add mod">
          <ac:chgData name="규나 황" userId="e17da3956a15f69f" providerId="LiveId" clId="{43BE6455-F19C-44A2-942B-198D4269DEEA}" dt="2025-05-27T10:30:32.310" v="18587" actId="1076"/>
          <ac:spMkLst>
            <pc:docMk/>
            <pc:sldMk cId="707568654" sldId="276"/>
            <ac:spMk id="17" creationId="{8FFB3513-AC1C-46B3-8D3A-67CA4C0E8DF0}"/>
          </ac:spMkLst>
        </pc:spChg>
        <pc:spChg chg="add mod">
          <ac:chgData name="규나 황" userId="e17da3956a15f69f" providerId="LiveId" clId="{43BE6455-F19C-44A2-942B-198D4269DEEA}" dt="2025-05-26T10:51:39.150" v="16349" actId="571"/>
          <ac:spMkLst>
            <pc:docMk/>
            <pc:sldMk cId="707568654" sldId="276"/>
            <ac:spMk id="18" creationId="{B497B18F-643E-49CD-86FA-04918E786DEA}"/>
          </ac:spMkLst>
        </pc:spChg>
        <pc:spChg chg="add mod">
          <ac:chgData name="규나 황" userId="e17da3956a15f69f" providerId="LiveId" clId="{43BE6455-F19C-44A2-942B-198D4269DEEA}" dt="2025-05-27T10:30:39.488" v="18589" actId="20577"/>
          <ac:spMkLst>
            <pc:docMk/>
            <pc:sldMk cId="707568654" sldId="276"/>
            <ac:spMk id="19" creationId="{C460A93E-57B5-4BBE-ACBA-1800693D1A0A}"/>
          </ac:spMkLst>
        </pc:spChg>
        <pc:spChg chg="add mod">
          <ac:chgData name="규나 황" userId="e17da3956a15f69f" providerId="LiveId" clId="{43BE6455-F19C-44A2-942B-198D4269DEEA}" dt="2025-05-27T10:30:32.310" v="18587" actId="1076"/>
          <ac:spMkLst>
            <pc:docMk/>
            <pc:sldMk cId="707568654" sldId="276"/>
            <ac:spMk id="20" creationId="{4974E046-C0F0-4254-A2C9-EECE9572349F}"/>
          </ac:spMkLst>
        </pc:spChg>
        <pc:spChg chg="del">
          <ac:chgData name="규나 황" userId="e17da3956a15f69f" providerId="LiveId" clId="{43BE6455-F19C-44A2-942B-198D4269DEEA}" dt="2025-05-26T08:55:29.239" v="13781" actId="478"/>
          <ac:spMkLst>
            <pc:docMk/>
            <pc:sldMk cId="707568654" sldId="276"/>
            <ac:spMk id="24" creationId="{C1BD3632-098F-46DA-998B-94430BE3E6FF}"/>
          </ac:spMkLst>
        </pc:spChg>
        <pc:spChg chg="del mod">
          <ac:chgData name="규나 황" userId="e17da3956a15f69f" providerId="LiveId" clId="{43BE6455-F19C-44A2-942B-198D4269DEEA}" dt="2025-05-26T10:16:01.850" v="14870" actId="478"/>
          <ac:spMkLst>
            <pc:docMk/>
            <pc:sldMk cId="707568654" sldId="276"/>
            <ac:spMk id="26" creationId="{E630F948-7E58-4401-9720-28B2D751E98F}"/>
          </ac:spMkLst>
        </pc:spChg>
        <pc:spChg chg="del mod">
          <ac:chgData name="규나 황" userId="e17da3956a15f69f" providerId="LiveId" clId="{43BE6455-F19C-44A2-942B-198D4269DEEA}" dt="2025-05-26T10:16:01.850" v="14870" actId="478"/>
          <ac:spMkLst>
            <pc:docMk/>
            <pc:sldMk cId="707568654" sldId="276"/>
            <ac:spMk id="27" creationId="{2283581E-2C55-47CF-85B3-DD5D25598DA8}"/>
          </ac:spMkLst>
        </pc:spChg>
        <pc:spChg chg="del mod">
          <ac:chgData name="규나 황" userId="e17da3956a15f69f" providerId="LiveId" clId="{43BE6455-F19C-44A2-942B-198D4269DEEA}" dt="2025-05-26T10:16:01.850" v="14870" actId="478"/>
          <ac:spMkLst>
            <pc:docMk/>
            <pc:sldMk cId="707568654" sldId="276"/>
            <ac:spMk id="28" creationId="{FC0B44C7-E66B-4CD9-9819-96C6686EE837}"/>
          </ac:spMkLst>
        </pc:spChg>
        <pc:picChg chg="del">
          <ac:chgData name="규나 황" userId="e17da3956a15f69f" providerId="LiveId" clId="{43BE6455-F19C-44A2-942B-198D4269DEEA}" dt="2025-05-26T08:55:29.600" v="13782" actId="478"/>
          <ac:picMkLst>
            <pc:docMk/>
            <pc:sldMk cId="707568654" sldId="276"/>
            <ac:picMk id="21" creationId="{3C268162-06B2-4251-9E10-C15363B5B8AF}"/>
          </ac:picMkLst>
        </pc:picChg>
      </pc:sldChg>
      <pc:sldChg chg="addSp delSp modSp add mod">
        <pc:chgData name="규나 황" userId="e17da3956a15f69f" providerId="LiveId" clId="{43BE6455-F19C-44A2-942B-198D4269DEEA}" dt="2025-05-28T10:31:47.957" v="27480" actId="207"/>
        <pc:sldMkLst>
          <pc:docMk/>
          <pc:sldMk cId="4257061116" sldId="277"/>
        </pc:sldMkLst>
        <pc:spChg chg="del mod">
          <ac:chgData name="규나 황" userId="e17da3956a15f69f" providerId="LiveId" clId="{43BE6455-F19C-44A2-942B-198D4269DEEA}" dt="2025-05-26T09:12:06.868" v="14586" actId="478"/>
          <ac:spMkLst>
            <pc:docMk/>
            <pc:sldMk cId="4257061116" sldId="277"/>
            <ac:spMk id="17" creationId="{D744ADD1-3B87-49DC-A786-2B9A1EE55091}"/>
          </ac:spMkLst>
        </pc:spChg>
        <pc:spChg chg="del">
          <ac:chgData name="규나 황" userId="e17da3956a15f69f" providerId="LiveId" clId="{43BE6455-F19C-44A2-942B-198D4269DEEA}" dt="2025-05-26T09:05:16.984" v="14040" actId="478"/>
          <ac:spMkLst>
            <pc:docMk/>
            <pc:sldMk cId="4257061116" sldId="277"/>
            <ac:spMk id="22" creationId="{1E5841CA-8963-4A79-A6CA-A65C9AA7914B}"/>
          </ac:spMkLst>
        </pc:spChg>
        <pc:spChg chg="del">
          <ac:chgData name="규나 황" userId="e17da3956a15f69f" providerId="LiveId" clId="{43BE6455-F19C-44A2-942B-198D4269DEEA}" dt="2025-05-26T09:12:09.878" v="14587" actId="478"/>
          <ac:spMkLst>
            <pc:docMk/>
            <pc:sldMk cId="4257061116" sldId="277"/>
            <ac:spMk id="23" creationId="{AA20F91E-F022-489C-97D3-F30B9AC17FD7}"/>
          </ac:spMkLst>
        </pc:spChg>
        <pc:graphicFrameChg chg="add mod modGraphic">
          <ac:chgData name="규나 황" userId="e17da3956a15f69f" providerId="LiveId" clId="{43BE6455-F19C-44A2-942B-198D4269DEEA}" dt="2025-05-28T10:31:47.957" v="27480" actId="207"/>
          <ac:graphicFrameMkLst>
            <pc:docMk/>
            <pc:sldMk cId="4257061116" sldId="277"/>
            <ac:graphicFrameMk id="2" creationId="{D7629E5A-6D1A-4EBF-B261-06B0941965B0}"/>
          </ac:graphicFrameMkLst>
        </pc:graphicFrameChg>
        <pc:picChg chg="del">
          <ac:chgData name="규나 황" userId="e17da3956a15f69f" providerId="LiveId" clId="{43BE6455-F19C-44A2-942B-198D4269DEEA}" dt="2025-05-26T09:05:15.053" v="14039" actId="478"/>
          <ac:picMkLst>
            <pc:docMk/>
            <pc:sldMk cId="4257061116" sldId="277"/>
            <ac:picMk id="11" creationId="{2F75BEEF-A73E-4DB8-9CDC-7B1C4AF5F69C}"/>
          </ac:picMkLst>
        </pc:picChg>
      </pc:sldChg>
      <pc:sldChg chg="addSp delSp modSp add mod">
        <pc:chgData name="규나 황" userId="e17da3956a15f69f" providerId="LiveId" clId="{43BE6455-F19C-44A2-942B-198D4269DEEA}" dt="2025-05-28T10:34:55.083" v="27491" actId="207"/>
        <pc:sldMkLst>
          <pc:docMk/>
          <pc:sldMk cId="2768858334" sldId="278"/>
        </pc:sldMkLst>
        <pc:spChg chg="mod">
          <ac:chgData name="규나 황" userId="e17da3956a15f69f" providerId="LiveId" clId="{43BE6455-F19C-44A2-942B-198D4269DEEA}" dt="2025-05-26T10:54:51.759" v="16394" actId="20577"/>
          <ac:spMkLst>
            <pc:docMk/>
            <pc:sldMk cId="2768858334" sldId="278"/>
            <ac:spMk id="7" creationId="{75A34061-D5BF-7E9E-B999-02A295DE509C}"/>
          </ac:spMkLst>
        </pc:spChg>
        <pc:spChg chg="mod">
          <ac:chgData name="규나 황" userId="e17da3956a15f69f" providerId="LiveId" clId="{43BE6455-F19C-44A2-942B-198D4269DEEA}" dt="2025-05-26T11:26:58.530" v="17125" actId="14100"/>
          <ac:spMkLst>
            <pc:docMk/>
            <pc:sldMk cId="2768858334" sldId="278"/>
            <ac:spMk id="10" creationId="{60E684B6-75FF-4130-A98C-4195C8838BE8}"/>
          </ac:spMkLst>
        </pc:spChg>
        <pc:spChg chg="mod">
          <ac:chgData name="규나 황" userId="e17da3956a15f69f" providerId="LiveId" clId="{43BE6455-F19C-44A2-942B-198D4269DEEA}" dt="2025-05-28T10:34:55.083" v="27491" actId="207"/>
          <ac:spMkLst>
            <pc:docMk/>
            <pc:sldMk cId="2768858334" sldId="278"/>
            <ac:spMk id="15" creationId="{99360CFC-8E29-4069-B337-ED18F90B4FF6}"/>
          </ac:spMkLst>
        </pc:spChg>
        <pc:spChg chg="del">
          <ac:chgData name="규나 황" userId="e17da3956a15f69f" providerId="LiveId" clId="{43BE6455-F19C-44A2-942B-198D4269DEEA}" dt="2025-05-26T10:55:28.749" v="16432" actId="478"/>
          <ac:spMkLst>
            <pc:docMk/>
            <pc:sldMk cId="2768858334" sldId="278"/>
            <ac:spMk id="16" creationId="{8A56B5B6-D728-4628-B691-A293FB957190}"/>
          </ac:spMkLst>
        </pc:spChg>
        <pc:spChg chg="del">
          <ac:chgData name="규나 황" userId="e17da3956a15f69f" providerId="LiveId" clId="{43BE6455-F19C-44A2-942B-198D4269DEEA}" dt="2025-05-26T10:55:28.749" v="16432" actId="478"/>
          <ac:spMkLst>
            <pc:docMk/>
            <pc:sldMk cId="2768858334" sldId="278"/>
            <ac:spMk id="17" creationId="{8FFB3513-AC1C-46B3-8D3A-67CA4C0E8DF0}"/>
          </ac:spMkLst>
        </pc:spChg>
        <pc:spChg chg="del">
          <ac:chgData name="규나 황" userId="e17da3956a15f69f" providerId="LiveId" clId="{43BE6455-F19C-44A2-942B-198D4269DEEA}" dt="2025-05-26T10:55:28.749" v="16432" actId="478"/>
          <ac:spMkLst>
            <pc:docMk/>
            <pc:sldMk cId="2768858334" sldId="278"/>
            <ac:spMk id="19" creationId="{C460A93E-57B5-4BBE-ACBA-1800693D1A0A}"/>
          </ac:spMkLst>
        </pc:spChg>
        <pc:spChg chg="del">
          <ac:chgData name="규나 황" userId="e17da3956a15f69f" providerId="LiveId" clId="{43BE6455-F19C-44A2-942B-198D4269DEEA}" dt="2025-05-26T10:55:28.749" v="16432" actId="478"/>
          <ac:spMkLst>
            <pc:docMk/>
            <pc:sldMk cId="2768858334" sldId="278"/>
            <ac:spMk id="20" creationId="{4974E046-C0F0-4254-A2C9-EECE9572349F}"/>
          </ac:spMkLst>
        </pc:spChg>
        <pc:spChg chg="add mod">
          <ac:chgData name="규나 황" userId="e17da3956a15f69f" providerId="LiveId" clId="{43BE6455-F19C-44A2-942B-198D4269DEEA}" dt="2025-05-27T10:29:13.870" v="18578"/>
          <ac:spMkLst>
            <pc:docMk/>
            <pc:sldMk cId="2768858334" sldId="278"/>
            <ac:spMk id="20" creationId="{6276A4E1-DB87-4C17-BE5A-306F84971AE2}"/>
          </ac:spMkLst>
        </pc:spChg>
        <pc:spChg chg="add del mod">
          <ac:chgData name="규나 황" userId="e17da3956a15f69f" providerId="LiveId" clId="{43BE6455-F19C-44A2-942B-198D4269DEEA}" dt="2025-05-26T11:04:33.252" v="16804" actId="478"/>
          <ac:spMkLst>
            <pc:docMk/>
            <pc:sldMk cId="2768858334" sldId="278"/>
            <ac:spMk id="21" creationId="{B576182D-EB86-4E9B-B56A-9C0CFF61A588}"/>
          </ac:spMkLst>
        </pc:spChg>
        <pc:spChg chg="add mod">
          <ac:chgData name="규나 황" userId="e17da3956a15f69f" providerId="LiveId" clId="{43BE6455-F19C-44A2-942B-198D4269DEEA}" dt="2025-05-27T10:29:13.870" v="18578"/>
          <ac:spMkLst>
            <pc:docMk/>
            <pc:sldMk cId="2768858334" sldId="278"/>
            <ac:spMk id="23" creationId="{27CC22F3-D186-444B-B86F-CA67FB56E6EE}"/>
          </ac:spMkLst>
        </pc:spChg>
        <pc:spChg chg="add del mod">
          <ac:chgData name="규나 황" userId="e17da3956a15f69f" providerId="LiveId" clId="{43BE6455-F19C-44A2-942B-198D4269DEEA}" dt="2025-05-26T11:27:02.818" v="17127"/>
          <ac:spMkLst>
            <pc:docMk/>
            <pc:sldMk cId="2768858334" sldId="278"/>
            <ac:spMk id="25" creationId="{764B10EA-4A09-4549-A893-D2FBDB5C2D8E}"/>
          </ac:spMkLst>
        </pc:spChg>
        <pc:spChg chg="add del mod">
          <ac:chgData name="규나 황" userId="e17da3956a15f69f" providerId="LiveId" clId="{43BE6455-F19C-44A2-942B-198D4269DEEA}" dt="2025-05-26T11:27:05.481" v="17129"/>
          <ac:spMkLst>
            <pc:docMk/>
            <pc:sldMk cId="2768858334" sldId="278"/>
            <ac:spMk id="26" creationId="{432094CB-8359-4755-9F06-F1B6B31E063C}"/>
          </ac:spMkLst>
        </pc:spChg>
        <pc:spChg chg="add del mod">
          <ac:chgData name="규나 황" userId="e17da3956a15f69f" providerId="LiveId" clId="{43BE6455-F19C-44A2-942B-198D4269DEEA}" dt="2025-05-27T09:25:38.874" v="18432" actId="478"/>
          <ac:spMkLst>
            <pc:docMk/>
            <pc:sldMk cId="2768858334" sldId="278"/>
            <ac:spMk id="30" creationId="{F3AC4961-E9E2-44DC-9219-D1BB2083C30F}"/>
          </ac:spMkLst>
        </pc:spChg>
        <pc:picChg chg="add del mod">
          <ac:chgData name="규나 황" userId="e17da3956a15f69f" providerId="LiveId" clId="{43BE6455-F19C-44A2-942B-198D4269DEEA}" dt="2025-05-26T10:55:46.424" v="16435" actId="478"/>
          <ac:picMkLst>
            <pc:docMk/>
            <pc:sldMk cId="2768858334" sldId="278"/>
            <ac:picMk id="3" creationId="{2DB195AA-88D2-445F-9B6D-6A678F0C8F4A}"/>
          </ac:picMkLst>
        </pc:picChg>
        <pc:picChg chg="add mod">
          <ac:chgData name="규나 황" userId="e17da3956a15f69f" providerId="LiveId" clId="{43BE6455-F19C-44A2-942B-198D4269DEEA}" dt="2025-05-27T09:27:15.830" v="18441" actId="1076"/>
          <ac:picMkLst>
            <pc:docMk/>
            <pc:sldMk cId="2768858334" sldId="278"/>
            <ac:picMk id="3" creationId="{49BD6988-FD7E-4293-B106-59D5D1979810}"/>
          </ac:picMkLst>
        </pc:picChg>
        <pc:picChg chg="add del mod">
          <ac:chgData name="규나 황" userId="e17da3956a15f69f" providerId="LiveId" clId="{43BE6455-F19C-44A2-942B-198D4269DEEA}" dt="2025-05-27T10:31:27.222" v="18600" actId="692"/>
          <ac:picMkLst>
            <pc:docMk/>
            <pc:sldMk cId="2768858334" sldId="278"/>
            <ac:picMk id="8" creationId="{35D3B3B7-A4E1-40E8-98FA-DB41495F173E}"/>
          </ac:picMkLst>
        </pc:picChg>
        <pc:picChg chg="add del mod">
          <ac:chgData name="규나 황" userId="e17da3956a15f69f" providerId="LiveId" clId="{43BE6455-F19C-44A2-942B-198D4269DEEA}" dt="2025-05-26T10:58:11.598" v="16466" actId="478"/>
          <ac:picMkLst>
            <pc:docMk/>
            <pc:sldMk cId="2768858334" sldId="278"/>
            <ac:picMk id="8" creationId="{6F4B7BCD-DA21-4ABD-8626-F3379D0EB4FD}"/>
          </ac:picMkLst>
        </pc:picChg>
        <pc:picChg chg="add del mod">
          <ac:chgData name="규나 황" userId="e17da3956a15f69f" providerId="LiveId" clId="{43BE6455-F19C-44A2-942B-198D4269DEEA}" dt="2025-05-26T10:56:46.080" v="16438" actId="478"/>
          <ac:picMkLst>
            <pc:docMk/>
            <pc:sldMk cId="2768858334" sldId="278"/>
            <ac:picMk id="12" creationId="{CB7FD9E0-DF72-4B90-8E99-154A55A577F2}"/>
          </ac:picMkLst>
        </pc:picChg>
        <pc:picChg chg="add del mod modCrop">
          <ac:chgData name="규나 황" userId="e17da3956a15f69f" providerId="LiveId" clId="{43BE6455-F19C-44A2-942B-198D4269DEEA}" dt="2025-05-26T11:32:15.927" v="17152" actId="478"/>
          <ac:picMkLst>
            <pc:docMk/>
            <pc:sldMk cId="2768858334" sldId="278"/>
            <ac:picMk id="14" creationId="{54F71D9D-F4B7-4AE4-BB22-4AEF2C8961DC}"/>
          </ac:picMkLst>
        </pc:picChg>
        <pc:picChg chg="add mod ord">
          <ac:chgData name="규나 황" userId="e17da3956a15f69f" providerId="LiveId" clId="{43BE6455-F19C-44A2-942B-198D4269DEEA}" dt="2025-05-27T10:31:27.222" v="18600" actId="692"/>
          <ac:picMkLst>
            <pc:docMk/>
            <pc:sldMk cId="2768858334" sldId="278"/>
            <ac:picMk id="18" creationId="{6A409F6E-7B65-498C-9B87-312D129509C2}"/>
          </ac:picMkLst>
        </pc:picChg>
        <pc:picChg chg="add del mod ord modCrop">
          <ac:chgData name="규나 황" userId="e17da3956a15f69f" providerId="LiveId" clId="{43BE6455-F19C-44A2-942B-198D4269DEEA}" dt="2025-05-26T11:11:25.408" v="16937" actId="478"/>
          <ac:picMkLst>
            <pc:docMk/>
            <pc:sldMk cId="2768858334" sldId="278"/>
            <ac:picMk id="18" creationId="{B3C5F8F0-DB4F-4EFB-84F8-CCC80E557274}"/>
          </ac:picMkLst>
        </pc:picChg>
        <pc:picChg chg="add del mod">
          <ac:chgData name="규나 황" userId="e17da3956a15f69f" providerId="LiveId" clId="{43BE6455-F19C-44A2-942B-198D4269DEEA}" dt="2025-05-26T11:48:35.194" v="17856" actId="478"/>
          <ac:picMkLst>
            <pc:docMk/>
            <pc:sldMk cId="2768858334" sldId="278"/>
            <ac:picMk id="23" creationId="{8A8B5FE7-1EFB-49B7-8645-B3984BFCC202}"/>
          </ac:picMkLst>
        </pc:picChg>
        <pc:picChg chg="add del mod ord">
          <ac:chgData name="규나 황" userId="e17da3956a15f69f" providerId="LiveId" clId="{43BE6455-F19C-44A2-942B-198D4269DEEA}" dt="2025-05-27T10:28:40.256" v="18559" actId="478"/>
          <ac:picMkLst>
            <pc:docMk/>
            <pc:sldMk cId="2768858334" sldId="278"/>
            <ac:picMk id="24" creationId="{07DB7CA0-3F4C-4B8C-B0D9-D911A0516065}"/>
          </ac:picMkLst>
        </pc:picChg>
        <pc:picChg chg="add del mod">
          <ac:chgData name="규나 황" userId="e17da3956a15f69f" providerId="LiveId" clId="{43BE6455-F19C-44A2-942B-198D4269DEEA}" dt="2025-05-26T11:48:25.678" v="17854" actId="478"/>
          <ac:picMkLst>
            <pc:docMk/>
            <pc:sldMk cId="2768858334" sldId="278"/>
            <ac:picMk id="24" creationId="{7DC03314-491E-48A3-9386-69C70D2DFA18}"/>
          </ac:picMkLst>
        </pc:picChg>
        <pc:picChg chg="add del mod">
          <ac:chgData name="규나 황" userId="e17da3956a15f69f" providerId="LiveId" clId="{43BE6455-F19C-44A2-942B-198D4269DEEA}" dt="2025-05-27T09:25:39.694" v="18433" actId="478"/>
          <ac:picMkLst>
            <pc:docMk/>
            <pc:sldMk cId="2768858334" sldId="278"/>
            <ac:picMk id="28" creationId="{B69CB659-C3C2-4136-9284-2828746E558F}"/>
          </ac:picMkLst>
        </pc:picChg>
        <pc:picChg chg="add del mod">
          <ac:chgData name="규나 황" userId="e17da3956a15f69f" providerId="LiveId" clId="{43BE6455-F19C-44A2-942B-198D4269DEEA}" dt="2025-05-27T10:22:22.422" v="18449" actId="478"/>
          <ac:picMkLst>
            <pc:docMk/>
            <pc:sldMk cId="2768858334" sldId="278"/>
            <ac:picMk id="29" creationId="{720AC569-AE04-43DC-9A5B-408B9C831BAC}"/>
          </ac:picMkLst>
        </pc:picChg>
        <pc:cxnChg chg="add mod">
          <ac:chgData name="규나 황" userId="e17da3956a15f69f" providerId="LiveId" clId="{43BE6455-F19C-44A2-942B-198D4269DEEA}" dt="2025-05-27T11:00:28.719" v="18792" actId="208"/>
          <ac:cxnSpMkLst>
            <pc:docMk/>
            <pc:sldMk cId="2768858334" sldId="278"/>
            <ac:cxnSpMk id="12" creationId="{EF40E3B7-2113-4B99-8AF9-EA6A8EDD7908}"/>
          </ac:cxnSpMkLst>
        </pc:cxnChg>
        <pc:cxnChg chg="add mod">
          <ac:chgData name="규나 황" userId="e17da3956a15f69f" providerId="LiveId" clId="{43BE6455-F19C-44A2-942B-198D4269DEEA}" dt="2025-05-27T11:00:28.719" v="18792" actId="208"/>
          <ac:cxnSpMkLst>
            <pc:docMk/>
            <pc:sldMk cId="2768858334" sldId="278"/>
            <ac:cxnSpMk id="25" creationId="{CB328165-70EF-4237-9CB2-8B018B7E6159}"/>
          </ac:cxnSpMkLst>
        </pc:cxnChg>
      </pc:sldChg>
      <pc:sldChg chg="addSp delSp modSp add mod">
        <pc:chgData name="규나 황" userId="e17da3956a15f69f" providerId="LiveId" clId="{43BE6455-F19C-44A2-942B-198D4269DEEA}" dt="2025-05-28T10:35:07.779" v="27492" actId="207"/>
        <pc:sldMkLst>
          <pc:docMk/>
          <pc:sldMk cId="828400114" sldId="279"/>
        </pc:sldMkLst>
        <pc:spChg chg="mod">
          <ac:chgData name="규나 황" userId="e17da3956a15f69f" providerId="LiveId" clId="{43BE6455-F19C-44A2-942B-198D4269DEEA}" dt="2025-05-26T11:32:58.068" v="17168" actId="20577"/>
          <ac:spMkLst>
            <pc:docMk/>
            <pc:sldMk cId="828400114" sldId="279"/>
            <ac:spMk id="10" creationId="{60E684B6-75FF-4130-A98C-4195C8838BE8}"/>
          </ac:spMkLst>
        </pc:spChg>
        <pc:spChg chg="add del mod">
          <ac:chgData name="규나 황" userId="e17da3956a15f69f" providerId="LiveId" clId="{43BE6455-F19C-44A2-942B-198D4269DEEA}" dt="2025-05-26T12:07:19.606" v="18294"/>
          <ac:spMkLst>
            <pc:docMk/>
            <pc:sldMk cId="828400114" sldId="279"/>
            <ac:spMk id="11" creationId="{EC612137-1C32-4F62-AD82-4E984977C356}"/>
          </ac:spMkLst>
        </pc:spChg>
        <pc:spChg chg="add del mod">
          <ac:chgData name="규나 황" userId="e17da3956a15f69f" providerId="LiveId" clId="{43BE6455-F19C-44A2-942B-198D4269DEEA}" dt="2025-05-26T12:07:21.360" v="18296"/>
          <ac:spMkLst>
            <pc:docMk/>
            <pc:sldMk cId="828400114" sldId="279"/>
            <ac:spMk id="12" creationId="{D6ACA816-3470-4708-B700-8DB647DE0D81}"/>
          </ac:spMkLst>
        </pc:spChg>
        <pc:spChg chg="add del mod">
          <ac:chgData name="규나 황" userId="e17da3956a15f69f" providerId="LiveId" clId="{43BE6455-F19C-44A2-942B-198D4269DEEA}" dt="2025-05-26T12:22:12.438" v="18431" actId="478"/>
          <ac:spMkLst>
            <pc:docMk/>
            <pc:sldMk cId="828400114" sldId="279"/>
            <ac:spMk id="13" creationId="{01AF51BB-0BCB-4E9C-98D5-B519DCCC45C4}"/>
          </ac:spMkLst>
        </pc:spChg>
        <pc:spChg chg="add del mod">
          <ac:chgData name="규나 황" userId="e17da3956a15f69f" providerId="LiveId" clId="{43BE6455-F19C-44A2-942B-198D4269DEEA}" dt="2025-05-27T10:30:54.957" v="18595" actId="478"/>
          <ac:spMkLst>
            <pc:docMk/>
            <pc:sldMk cId="828400114" sldId="279"/>
            <ac:spMk id="13" creationId="{A24B527B-443C-42D8-8A9D-6DE014023A3A}"/>
          </ac:spMkLst>
        </pc:spChg>
        <pc:spChg chg="mod">
          <ac:chgData name="규나 황" userId="e17da3956a15f69f" providerId="LiveId" clId="{43BE6455-F19C-44A2-942B-198D4269DEEA}" dt="2025-05-28T10:35:07.779" v="27492" actId="207"/>
          <ac:spMkLst>
            <pc:docMk/>
            <pc:sldMk cId="828400114" sldId="279"/>
            <ac:spMk id="15" creationId="{99360CFC-8E29-4069-B337-ED18F90B4FF6}"/>
          </ac:spMkLst>
        </pc:spChg>
        <pc:spChg chg="add mod">
          <ac:chgData name="규나 황" userId="e17da3956a15f69f" providerId="LiveId" clId="{43BE6455-F19C-44A2-942B-198D4269DEEA}" dt="2025-05-27T10:50:12.770" v="18714" actId="20577"/>
          <ac:spMkLst>
            <pc:docMk/>
            <pc:sldMk cId="828400114" sldId="279"/>
            <ac:spMk id="16" creationId="{D8E37FAA-5E0A-4198-8876-E3F3AED44177}"/>
          </ac:spMkLst>
        </pc:spChg>
        <pc:picChg chg="add del mod ord">
          <ac:chgData name="규나 황" userId="e17da3956a15f69f" providerId="LiveId" clId="{43BE6455-F19C-44A2-942B-198D4269DEEA}" dt="2025-05-27T10:50:13.156" v="18716" actId="478"/>
          <ac:picMkLst>
            <pc:docMk/>
            <pc:sldMk cId="828400114" sldId="279"/>
            <ac:picMk id="3" creationId="{DC671799-6B0A-40B0-A66A-E8B36CDAA1E9}"/>
          </ac:picMkLst>
        </pc:picChg>
        <pc:picChg chg="add del mod">
          <ac:chgData name="규나 황" userId="e17da3956a15f69f" providerId="LiveId" clId="{43BE6455-F19C-44A2-942B-198D4269DEEA}" dt="2025-05-27T10:43:15.704" v="18665" actId="478"/>
          <ac:picMkLst>
            <pc:docMk/>
            <pc:sldMk cId="828400114" sldId="279"/>
            <ac:picMk id="11" creationId="{C3285234-7F71-4163-AACD-4B8394413DF6}"/>
          </ac:picMkLst>
        </pc:picChg>
        <pc:picChg chg="add del mod">
          <ac:chgData name="규나 황" userId="e17da3956a15f69f" providerId="LiveId" clId="{43BE6455-F19C-44A2-942B-198D4269DEEA}" dt="2025-05-27T10:31:37.463" v="18601" actId="478"/>
          <ac:picMkLst>
            <pc:docMk/>
            <pc:sldMk cId="828400114" sldId="279"/>
            <ac:picMk id="12" creationId="{D3778544-5F0E-441F-B8DE-EA98838FCF53}"/>
          </ac:picMkLst>
        </pc:picChg>
        <pc:picChg chg="add del mod">
          <ac:chgData name="규나 황" userId="e17da3956a15f69f" providerId="LiveId" clId="{43BE6455-F19C-44A2-942B-198D4269DEEA}" dt="2025-05-27T10:34:07.360" v="18611" actId="478"/>
          <ac:picMkLst>
            <pc:docMk/>
            <pc:sldMk cId="828400114" sldId="279"/>
            <ac:picMk id="14" creationId="{4F86C059-11AF-43DF-8E9C-A91435C76ED0}"/>
          </ac:picMkLst>
        </pc:picChg>
        <pc:picChg chg="add del mod ord">
          <ac:chgData name="규나 황" userId="e17da3956a15f69f" providerId="LiveId" clId="{43BE6455-F19C-44A2-942B-198D4269DEEA}" dt="2025-05-27T10:50:17.903" v="18721"/>
          <ac:picMkLst>
            <pc:docMk/>
            <pc:sldMk cId="828400114" sldId="279"/>
            <ac:picMk id="18" creationId="{9EB6ACC3-A6CF-4C2B-84ED-5644620DD0B8}"/>
          </ac:picMkLst>
        </pc:picChg>
        <pc:picChg chg="add mod ord">
          <ac:chgData name="규나 황" userId="e17da3956a15f69f" providerId="LiveId" clId="{43BE6455-F19C-44A2-942B-198D4269DEEA}" dt="2025-05-27T10:44:08.580" v="18687" actId="167"/>
          <ac:picMkLst>
            <pc:docMk/>
            <pc:sldMk cId="828400114" sldId="279"/>
            <ac:picMk id="19" creationId="{0B0613BF-FD74-45C8-86C3-FF51BA22FDE7}"/>
          </ac:picMkLst>
        </pc:picChg>
        <pc:picChg chg="del mod">
          <ac:chgData name="규나 황" userId="e17da3956a15f69f" providerId="LiveId" clId="{43BE6455-F19C-44A2-942B-198D4269DEEA}" dt="2025-05-27T10:23:46.747" v="18467" actId="478"/>
          <ac:picMkLst>
            <pc:docMk/>
            <pc:sldMk cId="828400114" sldId="279"/>
            <ac:picMk id="23" creationId="{8A8B5FE7-1EFB-49B7-8645-B3984BFCC202}"/>
          </ac:picMkLst>
        </pc:picChg>
        <pc:picChg chg="del">
          <ac:chgData name="규나 황" userId="e17da3956a15f69f" providerId="LiveId" clId="{43BE6455-F19C-44A2-942B-198D4269DEEA}" dt="2025-05-26T11:35:29.019" v="17417" actId="478"/>
          <ac:picMkLst>
            <pc:docMk/>
            <pc:sldMk cId="828400114" sldId="279"/>
            <ac:picMk id="24" creationId="{7DC03314-491E-48A3-9386-69C70D2DFA18}"/>
          </ac:picMkLst>
        </pc:picChg>
        <pc:picChg chg="del mod">
          <ac:chgData name="규나 황" userId="e17da3956a15f69f" providerId="LiveId" clId="{43BE6455-F19C-44A2-942B-198D4269DEEA}" dt="2025-05-27T09:25:41.243" v="18434" actId="478"/>
          <ac:picMkLst>
            <pc:docMk/>
            <pc:sldMk cId="828400114" sldId="279"/>
            <ac:picMk id="28" creationId="{B69CB659-C3C2-4136-9284-2828746E558F}"/>
          </ac:picMkLst>
        </pc:picChg>
        <pc:cxnChg chg="add mod">
          <ac:chgData name="규나 황" userId="e17da3956a15f69f" providerId="LiveId" clId="{43BE6455-F19C-44A2-942B-198D4269DEEA}" dt="2025-05-27T10:34:29.965" v="18644" actId="14100"/>
          <ac:cxnSpMkLst>
            <pc:docMk/>
            <pc:sldMk cId="828400114" sldId="279"/>
            <ac:cxnSpMk id="17" creationId="{8AA21CFB-29A3-44E1-8C99-85D493813FBE}"/>
          </ac:cxnSpMkLst>
        </pc:cxnChg>
      </pc:sldChg>
      <pc:sldChg chg="delSp add del mod">
        <pc:chgData name="규나 황" userId="e17da3956a15f69f" providerId="LiveId" clId="{43BE6455-F19C-44A2-942B-198D4269DEEA}" dt="2025-05-26T11:26:35.333" v="17114" actId="2696"/>
        <pc:sldMkLst>
          <pc:docMk/>
          <pc:sldMk cId="1332755832" sldId="279"/>
        </pc:sldMkLst>
        <pc:picChg chg="del">
          <ac:chgData name="규나 황" userId="e17da3956a15f69f" providerId="LiveId" clId="{43BE6455-F19C-44A2-942B-198D4269DEEA}" dt="2025-05-26T11:09:14.822" v="16936" actId="478"/>
          <ac:picMkLst>
            <pc:docMk/>
            <pc:sldMk cId="1332755832" sldId="279"/>
            <ac:picMk id="18" creationId="{B3C5F8F0-DB4F-4EFB-84F8-CCC80E557274}"/>
          </ac:picMkLst>
        </pc:picChg>
      </pc:sldChg>
      <pc:sldChg chg="addSp delSp modSp add del mod">
        <pc:chgData name="규나 황" userId="e17da3956a15f69f" providerId="LiveId" clId="{43BE6455-F19C-44A2-942B-198D4269DEEA}" dt="2025-05-26T11:32:51.881" v="17160" actId="47"/>
        <pc:sldMkLst>
          <pc:docMk/>
          <pc:sldMk cId="1359200001" sldId="280"/>
        </pc:sldMkLst>
        <pc:spChg chg="del mod">
          <ac:chgData name="규나 황" userId="e17da3956a15f69f" providerId="LiveId" clId="{43BE6455-F19C-44A2-942B-198D4269DEEA}" dt="2025-05-26T11:27:10.987" v="17130" actId="478"/>
          <ac:spMkLst>
            <pc:docMk/>
            <pc:sldMk cId="1359200001" sldId="280"/>
            <ac:spMk id="10" creationId="{60E684B6-75FF-4130-A98C-4195C8838BE8}"/>
          </ac:spMkLst>
        </pc:spChg>
        <pc:spChg chg="add mod">
          <ac:chgData name="규나 황" userId="e17da3956a15f69f" providerId="LiveId" clId="{43BE6455-F19C-44A2-942B-198D4269DEEA}" dt="2025-05-26T11:27:15.532" v="17137" actId="20577"/>
          <ac:spMkLst>
            <pc:docMk/>
            <pc:sldMk cId="1359200001" sldId="280"/>
            <ac:spMk id="11" creationId="{E7DAE1BC-2F06-497E-BA85-787F940E5E12}"/>
          </ac:spMkLst>
        </pc:spChg>
        <pc:picChg chg="mod">
          <ac:chgData name="규나 황" userId="e17da3956a15f69f" providerId="LiveId" clId="{43BE6455-F19C-44A2-942B-198D4269DEEA}" dt="2025-05-26T11:28:09.028" v="17151" actId="14826"/>
          <ac:picMkLst>
            <pc:docMk/>
            <pc:sldMk cId="1359200001" sldId="280"/>
            <ac:picMk id="23" creationId="{8A8B5FE7-1EFB-49B7-8645-B3984BFCC202}"/>
          </ac:picMkLst>
        </pc:picChg>
      </pc:sldChg>
      <pc:sldChg chg="addSp delSp modSp add mod">
        <pc:chgData name="규나 황" userId="e17da3956a15f69f" providerId="LiveId" clId="{43BE6455-F19C-44A2-942B-198D4269DEEA}" dt="2025-05-28T10:35:27.695" v="27493" actId="207"/>
        <pc:sldMkLst>
          <pc:docMk/>
          <pc:sldMk cId="3171256843" sldId="280"/>
        </pc:sldMkLst>
        <pc:spChg chg="mod">
          <ac:chgData name="규나 황" userId="e17da3956a15f69f" providerId="LiveId" clId="{43BE6455-F19C-44A2-942B-198D4269DEEA}" dt="2025-05-26T11:33:03.187" v="17177" actId="20577"/>
          <ac:spMkLst>
            <pc:docMk/>
            <pc:sldMk cId="3171256843" sldId="280"/>
            <ac:spMk id="10" creationId="{60E684B6-75FF-4130-A98C-4195C8838BE8}"/>
          </ac:spMkLst>
        </pc:spChg>
        <pc:spChg chg="add del mod">
          <ac:chgData name="규나 황" userId="e17da3956a15f69f" providerId="LiveId" clId="{43BE6455-F19C-44A2-942B-198D4269DEEA}" dt="2025-05-27T10:30:55.973" v="18596" actId="478"/>
          <ac:spMkLst>
            <pc:docMk/>
            <pc:sldMk cId="3171256843" sldId="280"/>
            <ac:spMk id="14" creationId="{0AD57298-BF64-45FF-AF56-B3D3965F5A27}"/>
          </ac:spMkLst>
        </pc:spChg>
        <pc:spChg chg="mod">
          <ac:chgData name="규나 황" userId="e17da3956a15f69f" providerId="LiveId" clId="{43BE6455-F19C-44A2-942B-198D4269DEEA}" dt="2025-05-28T10:35:27.695" v="27493" actId="207"/>
          <ac:spMkLst>
            <pc:docMk/>
            <pc:sldMk cId="3171256843" sldId="280"/>
            <ac:spMk id="15" creationId="{99360CFC-8E29-4069-B337-ED18F90B4FF6}"/>
          </ac:spMkLst>
        </pc:spChg>
        <pc:spChg chg="add mod">
          <ac:chgData name="규나 황" userId="e17da3956a15f69f" providerId="LiveId" clId="{43BE6455-F19C-44A2-942B-198D4269DEEA}" dt="2025-05-27T10:57:42.316" v="18788" actId="20577"/>
          <ac:spMkLst>
            <pc:docMk/>
            <pc:sldMk cId="3171256843" sldId="280"/>
            <ac:spMk id="17" creationId="{0D71AC0A-BD58-4BD3-8049-C0CE62760302}"/>
          </ac:spMkLst>
        </pc:spChg>
        <pc:picChg chg="add del mod">
          <ac:chgData name="규나 황" userId="e17da3956a15f69f" providerId="LiveId" clId="{43BE6455-F19C-44A2-942B-198D4269DEEA}" dt="2025-05-27T10:48:36.518" v="18695" actId="478"/>
          <ac:picMkLst>
            <pc:docMk/>
            <pc:sldMk cId="3171256843" sldId="280"/>
            <ac:picMk id="3" creationId="{AFA9AE35-6979-4D6D-A41A-30DA94E18805}"/>
          </ac:picMkLst>
        </pc:picChg>
        <pc:picChg chg="add del mod ord">
          <ac:chgData name="규나 황" userId="e17da3956a15f69f" providerId="LiveId" clId="{43BE6455-F19C-44A2-942B-198D4269DEEA}" dt="2025-05-27T10:57:09.584" v="18776" actId="478"/>
          <ac:picMkLst>
            <pc:docMk/>
            <pc:sldMk cId="3171256843" sldId="280"/>
            <ac:picMk id="8" creationId="{851BC98C-1B10-4156-8743-B0CA1D689051}"/>
          </ac:picMkLst>
        </pc:picChg>
        <pc:picChg chg="add del mod">
          <ac:chgData name="규나 황" userId="e17da3956a15f69f" providerId="LiveId" clId="{43BE6455-F19C-44A2-942B-198D4269DEEA}" dt="2025-05-27T10:23:48.659" v="18469" actId="478"/>
          <ac:picMkLst>
            <pc:docMk/>
            <pc:sldMk cId="3171256843" sldId="280"/>
            <ac:picMk id="11" creationId="{A9C29C39-5315-4534-A3C8-1290ED4A8F38}"/>
          </ac:picMkLst>
        </pc:picChg>
        <pc:picChg chg="add del mod">
          <ac:chgData name="규나 황" userId="e17da3956a15f69f" providerId="LiveId" clId="{43BE6455-F19C-44A2-942B-198D4269DEEA}" dt="2025-05-27T10:43:16.427" v="18666" actId="478"/>
          <ac:picMkLst>
            <pc:docMk/>
            <pc:sldMk cId="3171256843" sldId="280"/>
            <ac:picMk id="12" creationId="{9BEBAF6C-A385-44B4-B7B1-967CD3C51AE9}"/>
          </ac:picMkLst>
        </pc:picChg>
        <pc:picChg chg="add del mod">
          <ac:chgData name="규나 황" userId="e17da3956a15f69f" providerId="LiveId" clId="{43BE6455-F19C-44A2-942B-198D4269DEEA}" dt="2025-05-27T10:31:43.440" v="18604" actId="478"/>
          <ac:picMkLst>
            <pc:docMk/>
            <pc:sldMk cId="3171256843" sldId="280"/>
            <ac:picMk id="13" creationId="{E7A93349-4995-4811-A07E-51431B49BE74}"/>
          </ac:picMkLst>
        </pc:picChg>
        <pc:picChg chg="add del mod">
          <ac:chgData name="규나 황" userId="e17da3956a15f69f" providerId="LiveId" clId="{43BE6455-F19C-44A2-942B-198D4269DEEA}" dt="2025-05-27T10:50:37.742" v="18732" actId="478"/>
          <ac:picMkLst>
            <pc:docMk/>
            <pc:sldMk cId="3171256843" sldId="280"/>
            <ac:picMk id="16" creationId="{8ACDAED3-0D7F-4E50-967E-1628BE594302}"/>
          </ac:picMkLst>
        </pc:picChg>
        <pc:picChg chg="add mod ord">
          <ac:chgData name="규나 황" userId="e17da3956a15f69f" providerId="LiveId" clId="{43BE6455-F19C-44A2-942B-198D4269DEEA}" dt="2025-05-27T10:44:06.714" v="18686" actId="167"/>
          <ac:picMkLst>
            <pc:docMk/>
            <pc:sldMk cId="3171256843" sldId="280"/>
            <ac:picMk id="19" creationId="{E42AC0CC-74F2-440E-B50F-021F67C8D41E}"/>
          </ac:picMkLst>
        </pc:picChg>
        <pc:picChg chg="add mod ord">
          <ac:chgData name="규나 황" userId="e17da3956a15f69f" providerId="LiveId" clId="{43BE6455-F19C-44A2-942B-198D4269DEEA}" dt="2025-05-27T10:57:11.507" v="18777" actId="692"/>
          <ac:picMkLst>
            <pc:docMk/>
            <pc:sldMk cId="3171256843" sldId="280"/>
            <ac:picMk id="21" creationId="{F97E863D-5062-479A-AB64-91D790101D9D}"/>
          </ac:picMkLst>
        </pc:picChg>
        <pc:picChg chg="del">
          <ac:chgData name="규나 황" userId="e17da3956a15f69f" providerId="LiveId" clId="{43BE6455-F19C-44A2-942B-198D4269DEEA}" dt="2025-05-26T11:48:38.611" v="17858" actId="478"/>
          <ac:picMkLst>
            <pc:docMk/>
            <pc:sldMk cId="3171256843" sldId="280"/>
            <ac:picMk id="23" creationId="{8A8B5FE7-1EFB-49B7-8645-B3984BFCC202}"/>
          </ac:picMkLst>
        </pc:picChg>
        <pc:picChg chg="del">
          <ac:chgData name="규나 황" userId="e17da3956a15f69f" providerId="LiveId" clId="{43BE6455-F19C-44A2-942B-198D4269DEEA}" dt="2025-05-26T11:48:38.611" v="17858" actId="478"/>
          <ac:picMkLst>
            <pc:docMk/>
            <pc:sldMk cId="3171256843" sldId="280"/>
            <ac:picMk id="24" creationId="{7DC03314-491E-48A3-9386-69C70D2DFA18}"/>
          </ac:picMkLst>
        </pc:picChg>
        <pc:picChg chg="del mod">
          <ac:chgData name="규나 황" userId="e17da3956a15f69f" providerId="LiveId" clId="{43BE6455-F19C-44A2-942B-198D4269DEEA}" dt="2025-05-27T09:25:42.094" v="18435" actId="478"/>
          <ac:picMkLst>
            <pc:docMk/>
            <pc:sldMk cId="3171256843" sldId="280"/>
            <ac:picMk id="28" creationId="{B69CB659-C3C2-4136-9284-2828746E558F}"/>
          </ac:picMkLst>
        </pc:picChg>
        <pc:cxnChg chg="add mod">
          <ac:chgData name="규나 황" userId="e17da3956a15f69f" providerId="LiveId" clId="{43BE6455-F19C-44A2-942B-198D4269DEEA}" dt="2025-05-27T11:00:32.550" v="18793" actId="208"/>
          <ac:cxnSpMkLst>
            <pc:docMk/>
            <pc:sldMk cId="3171256843" sldId="280"/>
            <ac:cxnSpMk id="18" creationId="{13C8BCF0-9B6C-4FF5-A6E2-11442DEC6871}"/>
          </ac:cxnSpMkLst>
        </pc:cxnChg>
      </pc:sldChg>
      <pc:sldChg chg="addSp delSp modSp add mod">
        <pc:chgData name="규나 황" userId="e17da3956a15f69f" providerId="LiveId" clId="{43BE6455-F19C-44A2-942B-198D4269DEEA}" dt="2025-05-28T10:36:04.680" v="27494" actId="207"/>
        <pc:sldMkLst>
          <pc:docMk/>
          <pc:sldMk cId="885831781" sldId="281"/>
        </pc:sldMkLst>
        <pc:spChg chg="mod">
          <ac:chgData name="규나 황" userId="e17da3956a15f69f" providerId="LiveId" clId="{43BE6455-F19C-44A2-942B-198D4269DEEA}" dt="2025-05-28T07:57:08.857" v="27164" actId="14100"/>
          <ac:spMkLst>
            <pc:docMk/>
            <pc:sldMk cId="885831781" sldId="281"/>
            <ac:spMk id="10" creationId="{60E684B6-75FF-4130-A98C-4195C8838BE8}"/>
          </ac:spMkLst>
        </pc:spChg>
        <pc:spChg chg="add mod">
          <ac:chgData name="규나 황" userId="e17da3956a15f69f" providerId="LiveId" clId="{43BE6455-F19C-44A2-942B-198D4269DEEA}" dt="2025-05-27T11:11:30.116" v="18881" actId="20577"/>
          <ac:spMkLst>
            <pc:docMk/>
            <pc:sldMk cId="885831781" sldId="281"/>
            <ac:spMk id="12" creationId="{A73D74A2-4500-4754-B647-01F0E8D09FCB}"/>
          </ac:spMkLst>
        </pc:spChg>
        <pc:spChg chg="del">
          <ac:chgData name="규나 황" userId="e17da3956a15f69f" providerId="LiveId" clId="{43BE6455-F19C-44A2-942B-198D4269DEEA}" dt="2025-05-26T11:51:35.487" v="17987" actId="478"/>
          <ac:spMkLst>
            <pc:docMk/>
            <pc:sldMk cId="885831781" sldId="281"/>
            <ac:spMk id="15" creationId="{99360CFC-8E29-4069-B337-ED18F90B4FF6}"/>
          </ac:spMkLst>
        </pc:spChg>
        <pc:graphicFrameChg chg="add mod modGraphic">
          <ac:chgData name="규나 황" userId="e17da3956a15f69f" providerId="LiveId" clId="{43BE6455-F19C-44A2-942B-198D4269DEEA}" dt="2025-05-28T10:36:04.680" v="27494" actId="207"/>
          <ac:graphicFrameMkLst>
            <pc:docMk/>
            <pc:sldMk cId="885831781" sldId="281"/>
            <ac:graphicFrameMk id="2" creationId="{04755062-BAE2-477A-8537-859995AC86FF}"/>
          </ac:graphicFrameMkLst>
        </pc:graphicFrameChg>
        <pc:picChg chg="del">
          <ac:chgData name="규나 황" userId="e17da3956a15f69f" providerId="LiveId" clId="{43BE6455-F19C-44A2-942B-198D4269DEEA}" dt="2025-05-26T11:51:10.453" v="17961" actId="478"/>
          <ac:picMkLst>
            <pc:docMk/>
            <pc:sldMk cId="885831781" sldId="281"/>
            <ac:picMk id="11" creationId="{A9C29C39-5315-4534-A3C8-1290ED4A8F38}"/>
          </ac:picMkLst>
        </pc:picChg>
        <pc:picChg chg="del">
          <ac:chgData name="규나 황" userId="e17da3956a15f69f" providerId="LiveId" clId="{43BE6455-F19C-44A2-942B-198D4269DEEA}" dt="2025-05-26T11:51:10.453" v="17961" actId="478"/>
          <ac:picMkLst>
            <pc:docMk/>
            <pc:sldMk cId="885831781" sldId="281"/>
            <ac:picMk id="28" creationId="{B69CB659-C3C2-4136-9284-2828746E558F}"/>
          </ac:picMkLst>
        </pc:picChg>
      </pc:sldChg>
      <pc:sldChg chg="modSp add del mod">
        <pc:chgData name="규나 황" userId="e17da3956a15f69f" providerId="LiveId" clId="{43BE6455-F19C-44A2-942B-198D4269DEEA}" dt="2025-05-26T11:32:51.881" v="17160" actId="47"/>
        <pc:sldMkLst>
          <pc:docMk/>
          <pc:sldMk cId="1381372852" sldId="281"/>
        </pc:sldMkLst>
        <pc:spChg chg="mod">
          <ac:chgData name="규나 황" userId="e17da3956a15f69f" providerId="LiveId" clId="{43BE6455-F19C-44A2-942B-198D4269DEEA}" dt="2025-05-26T11:27:27.212" v="17147" actId="20577"/>
          <ac:spMkLst>
            <pc:docMk/>
            <pc:sldMk cId="1381372852" sldId="281"/>
            <ac:spMk id="11" creationId="{E7DAE1BC-2F06-497E-BA85-787F940E5E12}"/>
          </ac:spMkLst>
        </pc:spChg>
        <pc:picChg chg="mod">
          <ac:chgData name="규나 황" userId="e17da3956a15f69f" providerId="LiveId" clId="{43BE6455-F19C-44A2-942B-198D4269DEEA}" dt="2025-05-26T11:28:07.238" v="17150" actId="14826"/>
          <ac:picMkLst>
            <pc:docMk/>
            <pc:sldMk cId="1381372852" sldId="281"/>
            <ac:picMk id="23" creationId="{8A8B5FE7-1EFB-49B7-8645-B3984BFCC202}"/>
          </ac:picMkLst>
        </pc:picChg>
      </pc:sldChg>
      <pc:sldChg chg="addSp delSp modSp add mod">
        <pc:chgData name="규나 황" userId="e17da3956a15f69f" providerId="LiveId" clId="{43BE6455-F19C-44A2-942B-198D4269DEEA}" dt="2025-05-29T05:16:23.775" v="28360" actId="20577"/>
        <pc:sldMkLst>
          <pc:docMk/>
          <pc:sldMk cId="3561350209" sldId="282"/>
        </pc:sldMkLst>
        <pc:spChg chg="add mod">
          <ac:chgData name="규나 황" userId="e17da3956a15f69f" providerId="LiveId" clId="{43BE6455-F19C-44A2-942B-198D4269DEEA}" dt="2025-05-29T05:16:23.775" v="28360" actId="20577"/>
          <ac:spMkLst>
            <pc:docMk/>
            <pc:sldMk cId="3561350209" sldId="282"/>
            <ac:spMk id="8" creationId="{44D6736B-D616-4FB2-9326-D96F4F9C8122}"/>
          </ac:spMkLst>
        </pc:spChg>
        <pc:spChg chg="mod">
          <ac:chgData name="규나 황" userId="e17da3956a15f69f" providerId="LiveId" clId="{43BE6455-F19C-44A2-942B-198D4269DEEA}" dt="2025-05-26T12:03:47.087" v="18167" actId="20577"/>
          <ac:spMkLst>
            <pc:docMk/>
            <pc:sldMk cId="3561350209" sldId="282"/>
            <ac:spMk id="10" creationId="{60E684B6-75FF-4130-A98C-4195C8838BE8}"/>
          </ac:spMkLst>
        </pc:spChg>
        <pc:spChg chg="add mod">
          <ac:chgData name="규나 황" userId="e17da3956a15f69f" providerId="LiveId" clId="{43BE6455-F19C-44A2-942B-198D4269DEEA}" dt="2025-05-28T10:37:04.361" v="27499" actId="20577"/>
          <ac:spMkLst>
            <pc:docMk/>
            <pc:sldMk cId="3561350209" sldId="282"/>
            <ac:spMk id="11" creationId="{C687E262-B737-42BA-A120-269B63A9EF96}"/>
          </ac:spMkLst>
        </pc:spChg>
        <pc:graphicFrameChg chg="del">
          <ac:chgData name="규나 황" userId="e17da3956a15f69f" providerId="LiveId" clId="{43BE6455-F19C-44A2-942B-198D4269DEEA}" dt="2025-05-26T12:19:37.937" v="18371" actId="478"/>
          <ac:graphicFrameMkLst>
            <pc:docMk/>
            <pc:sldMk cId="3561350209" sldId="282"/>
            <ac:graphicFrameMk id="2" creationId="{04755062-BAE2-477A-8537-859995AC86FF}"/>
          </ac:graphicFrameMkLst>
        </pc:graphicFrameChg>
        <pc:picChg chg="add mod">
          <ac:chgData name="규나 황" userId="e17da3956a15f69f" providerId="LiveId" clId="{43BE6455-F19C-44A2-942B-198D4269DEEA}" dt="2025-05-27T11:02:39.783" v="18801" actId="14100"/>
          <ac:picMkLst>
            <pc:docMk/>
            <pc:sldMk cId="3561350209" sldId="282"/>
            <ac:picMk id="3" creationId="{43A63BF8-8CB7-48F3-AA9F-E7995D0BF5B6}"/>
          </ac:picMkLst>
        </pc:picChg>
      </pc:sldChg>
      <pc:sldChg chg="addSp delSp modSp add mod">
        <pc:chgData name="규나 황" userId="e17da3956a15f69f" providerId="LiveId" clId="{43BE6455-F19C-44A2-942B-198D4269DEEA}" dt="2025-05-29T05:16:20.285" v="28358" actId="20577"/>
        <pc:sldMkLst>
          <pc:docMk/>
          <pc:sldMk cId="2775385949" sldId="283"/>
        </pc:sldMkLst>
        <pc:spChg chg="mod">
          <ac:chgData name="규나 황" userId="e17da3956a15f69f" providerId="LiveId" clId="{43BE6455-F19C-44A2-942B-198D4269DEEA}" dt="2025-05-29T05:16:20.285" v="28358" actId="20577"/>
          <ac:spMkLst>
            <pc:docMk/>
            <pc:sldMk cId="2775385949" sldId="283"/>
            <ac:spMk id="8" creationId="{44D6736B-D616-4FB2-9326-D96F4F9C8122}"/>
          </ac:spMkLst>
        </pc:spChg>
        <pc:spChg chg="mod">
          <ac:chgData name="규나 황" userId="e17da3956a15f69f" providerId="LiveId" clId="{43BE6455-F19C-44A2-942B-198D4269DEEA}" dt="2025-05-27T11:49:13.851" v="19326" actId="20577"/>
          <ac:spMkLst>
            <pc:docMk/>
            <pc:sldMk cId="2775385949" sldId="283"/>
            <ac:spMk id="10" creationId="{60E684B6-75FF-4130-A98C-4195C8838BE8}"/>
          </ac:spMkLst>
        </pc:spChg>
        <pc:spChg chg="mod">
          <ac:chgData name="규나 황" userId="e17da3956a15f69f" providerId="LiveId" clId="{43BE6455-F19C-44A2-942B-198D4269DEEA}" dt="2025-05-28T10:37:44.731" v="27504" actId="20577"/>
          <ac:spMkLst>
            <pc:docMk/>
            <pc:sldMk cId="2775385949" sldId="283"/>
            <ac:spMk id="11" creationId="{C687E262-B737-42BA-A120-269B63A9EF96}"/>
          </ac:spMkLst>
        </pc:spChg>
        <pc:picChg chg="del">
          <ac:chgData name="규나 황" userId="e17da3956a15f69f" providerId="LiveId" clId="{43BE6455-F19C-44A2-942B-198D4269DEEA}" dt="2025-05-27T11:49:07.440" v="19325" actId="478"/>
          <ac:picMkLst>
            <pc:docMk/>
            <pc:sldMk cId="2775385949" sldId="283"/>
            <ac:picMk id="3" creationId="{43A63BF8-8CB7-48F3-AA9F-E7995D0BF5B6}"/>
          </ac:picMkLst>
        </pc:picChg>
        <pc:picChg chg="add mod ord">
          <ac:chgData name="규나 황" userId="e17da3956a15f69f" providerId="LiveId" clId="{43BE6455-F19C-44A2-942B-198D4269DEEA}" dt="2025-05-27T11:49:06.123" v="19324" actId="167"/>
          <ac:picMkLst>
            <pc:docMk/>
            <pc:sldMk cId="2775385949" sldId="283"/>
            <ac:picMk id="6" creationId="{0170E359-334C-4729-8FC5-28C2C1441BD1}"/>
          </ac:picMkLst>
        </pc:picChg>
      </pc:sldChg>
      <pc:sldChg chg="addSp delSp modSp add mod">
        <pc:chgData name="규나 황" userId="e17da3956a15f69f" providerId="LiveId" clId="{43BE6455-F19C-44A2-942B-198D4269DEEA}" dt="2025-05-29T05:13:54.661" v="28356" actId="20577"/>
        <pc:sldMkLst>
          <pc:docMk/>
          <pc:sldMk cId="2207329262" sldId="284"/>
        </pc:sldMkLst>
        <pc:spChg chg="mod">
          <ac:chgData name="규나 황" userId="e17da3956a15f69f" providerId="LiveId" clId="{43BE6455-F19C-44A2-942B-198D4269DEEA}" dt="2025-05-29T05:13:54.661" v="28356" actId="20577"/>
          <ac:spMkLst>
            <pc:docMk/>
            <pc:sldMk cId="2207329262" sldId="284"/>
            <ac:spMk id="8" creationId="{44D6736B-D616-4FB2-9326-D96F4F9C8122}"/>
          </ac:spMkLst>
        </pc:spChg>
        <pc:spChg chg="mod">
          <ac:chgData name="규나 황" userId="e17da3956a15f69f" providerId="LiveId" clId="{43BE6455-F19C-44A2-942B-198D4269DEEA}" dt="2025-05-27T12:08:05.162" v="19944" actId="20577"/>
          <ac:spMkLst>
            <pc:docMk/>
            <pc:sldMk cId="2207329262" sldId="284"/>
            <ac:spMk id="10" creationId="{60E684B6-75FF-4130-A98C-4195C8838BE8}"/>
          </ac:spMkLst>
        </pc:spChg>
        <pc:spChg chg="mod">
          <ac:chgData name="규나 황" userId="e17da3956a15f69f" providerId="LiveId" clId="{43BE6455-F19C-44A2-942B-198D4269DEEA}" dt="2025-05-28T10:38:23.749" v="27505" actId="207"/>
          <ac:spMkLst>
            <pc:docMk/>
            <pc:sldMk cId="2207329262" sldId="284"/>
            <ac:spMk id="11" creationId="{C687E262-B737-42BA-A120-269B63A9EF96}"/>
          </ac:spMkLst>
        </pc:spChg>
        <pc:picChg chg="add mod ord">
          <ac:chgData name="규나 황" userId="e17da3956a15f69f" providerId="LiveId" clId="{43BE6455-F19C-44A2-942B-198D4269DEEA}" dt="2025-05-27T12:09:32.065" v="19966" actId="1037"/>
          <ac:picMkLst>
            <pc:docMk/>
            <pc:sldMk cId="2207329262" sldId="284"/>
            <ac:picMk id="3" creationId="{0F49A348-5374-42A4-879C-0E31C1CD36EC}"/>
          </ac:picMkLst>
        </pc:picChg>
        <pc:picChg chg="del">
          <ac:chgData name="규나 황" userId="e17da3956a15f69f" providerId="LiveId" clId="{43BE6455-F19C-44A2-942B-198D4269DEEA}" dt="2025-05-27T12:09:07.036" v="19960" actId="478"/>
          <ac:picMkLst>
            <pc:docMk/>
            <pc:sldMk cId="2207329262" sldId="284"/>
            <ac:picMk id="6" creationId="{0170E359-334C-4729-8FC5-28C2C1441BD1}"/>
          </ac:picMkLst>
        </pc:picChg>
      </pc:sldChg>
      <pc:sldChg chg="addSp delSp modSp add mod">
        <pc:chgData name="규나 황" userId="e17da3956a15f69f" providerId="LiveId" clId="{43BE6455-F19C-44A2-942B-198D4269DEEA}" dt="2025-05-28T11:22:48.424" v="28212" actId="790"/>
        <pc:sldMkLst>
          <pc:docMk/>
          <pc:sldMk cId="2536363306" sldId="285"/>
        </pc:sldMkLst>
        <pc:spChg chg="mod">
          <ac:chgData name="규나 황" userId="e17da3956a15f69f" providerId="LiveId" clId="{43BE6455-F19C-44A2-942B-198D4269DEEA}" dt="2025-05-28T06:54:08.265" v="26008" actId="20577"/>
          <ac:spMkLst>
            <pc:docMk/>
            <pc:sldMk cId="2536363306" sldId="285"/>
            <ac:spMk id="7" creationId="{75A34061-D5BF-7E9E-B999-02A295DE509C}"/>
          </ac:spMkLst>
        </pc:spChg>
        <pc:spChg chg="del">
          <ac:chgData name="규나 황" userId="e17da3956a15f69f" providerId="LiveId" clId="{43BE6455-F19C-44A2-942B-198D4269DEEA}" dt="2025-05-28T05:44:45.318" v="22002" actId="478"/>
          <ac:spMkLst>
            <pc:docMk/>
            <pc:sldMk cId="2536363306" sldId="285"/>
            <ac:spMk id="8" creationId="{44D6736B-D616-4FB2-9326-D96F4F9C8122}"/>
          </ac:spMkLst>
        </pc:spChg>
        <pc:spChg chg="mod">
          <ac:chgData name="규나 황" userId="e17da3956a15f69f" providerId="LiveId" clId="{43BE6455-F19C-44A2-942B-198D4269DEEA}" dt="2025-05-28T07:56:56.655" v="27162" actId="14100"/>
          <ac:spMkLst>
            <pc:docMk/>
            <pc:sldMk cId="2536363306" sldId="285"/>
            <ac:spMk id="10" creationId="{60E684B6-75FF-4130-A98C-4195C8838BE8}"/>
          </ac:spMkLst>
        </pc:spChg>
        <pc:spChg chg="del">
          <ac:chgData name="규나 황" userId="e17da3956a15f69f" providerId="LiveId" clId="{43BE6455-F19C-44A2-942B-198D4269DEEA}" dt="2025-05-28T05:24:31.178" v="20633" actId="478"/>
          <ac:spMkLst>
            <pc:docMk/>
            <pc:sldMk cId="2536363306" sldId="285"/>
            <ac:spMk id="11" creationId="{C687E262-B737-42BA-A120-269B63A9EF96}"/>
          </ac:spMkLst>
        </pc:spChg>
        <pc:spChg chg="add mod">
          <ac:chgData name="규나 황" userId="e17da3956a15f69f" providerId="LiveId" clId="{43BE6455-F19C-44A2-942B-198D4269DEEA}" dt="2025-05-28T11:22:48.424" v="28212" actId="790"/>
          <ac:spMkLst>
            <pc:docMk/>
            <pc:sldMk cId="2536363306" sldId="285"/>
            <ac:spMk id="12" creationId="{A632F98C-1D6D-4681-810F-B58AF29DFD72}"/>
          </ac:spMkLst>
        </pc:spChg>
        <pc:spChg chg="add mod">
          <ac:chgData name="규나 황" userId="e17da3956a15f69f" providerId="LiveId" clId="{43BE6455-F19C-44A2-942B-198D4269DEEA}" dt="2025-05-28T07:56:56.655" v="27162" actId="14100"/>
          <ac:spMkLst>
            <pc:docMk/>
            <pc:sldMk cId="2536363306" sldId="285"/>
            <ac:spMk id="13" creationId="{5231EC8A-4CA8-41D4-BC79-43E9E1776700}"/>
          </ac:spMkLst>
        </pc:spChg>
        <pc:spChg chg="add mod">
          <ac:chgData name="규나 황" userId="e17da3956a15f69f" providerId="LiveId" clId="{43BE6455-F19C-44A2-942B-198D4269DEEA}" dt="2025-05-28T11:22:48.424" v="28212" actId="790"/>
          <ac:spMkLst>
            <pc:docMk/>
            <pc:sldMk cId="2536363306" sldId="285"/>
            <ac:spMk id="14" creationId="{35FFADCF-4AD9-4040-A65A-C8EC984947A0}"/>
          </ac:spMkLst>
        </pc:spChg>
        <pc:picChg chg="del">
          <ac:chgData name="규나 황" userId="e17da3956a15f69f" providerId="LiveId" clId="{43BE6455-F19C-44A2-942B-198D4269DEEA}" dt="2025-05-28T05:24:14.231" v="20631" actId="478"/>
          <ac:picMkLst>
            <pc:docMk/>
            <pc:sldMk cId="2536363306" sldId="285"/>
            <ac:picMk id="3" creationId="{0F49A348-5374-42A4-879C-0E31C1CD36EC}"/>
          </ac:picMkLst>
        </pc:picChg>
      </pc:sldChg>
      <pc:sldChg chg="addSp delSp modSp add mod ord">
        <pc:chgData name="규나 황" userId="e17da3956a15f69f" providerId="LiveId" clId="{43BE6455-F19C-44A2-942B-198D4269DEEA}" dt="2025-05-28T11:05:04.556" v="27710" actId="255"/>
        <pc:sldMkLst>
          <pc:docMk/>
          <pc:sldMk cId="2684056038" sldId="286"/>
        </pc:sldMkLst>
        <pc:spChg chg="add mod">
          <ac:chgData name="규나 황" userId="e17da3956a15f69f" providerId="LiveId" clId="{43BE6455-F19C-44A2-942B-198D4269DEEA}" dt="2025-05-28T10:53:16.860" v="27553" actId="207"/>
          <ac:spMkLst>
            <pc:docMk/>
            <pc:sldMk cId="2684056038" sldId="286"/>
            <ac:spMk id="8" creationId="{32C4B3D1-4EE3-4AFE-BA2D-1927772E3357}"/>
          </ac:spMkLst>
        </pc:spChg>
        <pc:spChg chg="add del mod">
          <ac:chgData name="규나 황" userId="e17da3956a15f69f" providerId="LiveId" clId="{43BE6455-F19C-44A2-942B-198D4269DEEA}" dt="2025-05-28T06:43:18.225" v="25882" actId="478"/>
          <ac:spMkLst>
            <pc:docMk/>
            <pc:sldMk cId="2684056038" sldId="286"/>
            <ac:spMk id="11" creationId="{5346657E-C7AE-4D60-ADF0-74488202D0E4}"/>
          </ac:spMkLst>
        </pc:spChg>
        <pc:spChg chg="mod">
          <ac:chgData name="규나 황" userId="e17da3956a15f69f" providerId="LiveId" clId="{43BE6455-F19C-44A2-942B-198D4269DEEA}" dt="2025-05-28T11:05:04.556" v="27710" actId="255"/>
          <ac:spMkLst>
            <pc:docMk/>
            <pc:sldMk cId="2684056038" sldId="286"/>
            <ac:spMk id="12" creationId="{A632F98C-1D6D-4681-810F-B58AF29DFD72}"/>
          </ac:spMkLst>
        </pc:spChg>
        <pc:spChg chg="add del mod">
          <ac:chgData name="규나 황" userId="e17da3956a15f69f" providerId="LiveId" clId="{43BE6455-F19C-44A2-942B-198D4269DEEA}" dt="2025-05-28T06:00:56.047" v="22700"/>
          <ac:spMkLst>
            <pc:docMk/>
            <pc:sldMk cId="2684056038" sldId="286"/>
            <ac:spMk id="13" creationId="{1E97BD60-37E2-4E5D-9597-2003A3B9E783}"/>
          </ac:spMkLst>
        </pc:spChg>
        <pc:spChg chg="add del mod">
          <ac:chgData name="규나 황" userId="e17da3956a15f69f" providerId="LiveId" clId="{43BE6455-F19C-44A2-942B-198D4269DEEA}" dt="2025-05-28T06:00:56.047" v="22700"/>
          <ac:spMkLst>
            <pc:docMk/>
            <pc:sldMk cId="2684056038" sldId="286"/>
            <ac:spMk id="14" creationId="{1C25525B-B64A-48F9-99B3-21A2DBCF3B31}"/>
          </ac:spMkLst>
        </pc:spChg>
        <pc:spChg chg="add del mod">
          <ac:chgData name="규나 황" userId="e17da3956a15f69f" providerId="LiveId" clId="{43BE6455-F19C-44A2-942B-198D4269DEEA}" dt="2025-05-28T06:04:19.057" v="22928" actId="478"/>
          <ac:spMkLst>
            <pc:docMk/>
            <pc:sldMk cId="2684056038" sldId="286"/>
            <ac:spMk id="15" creationId="{14B5AE86-412F-4F1C-95A9-6964947E3028}"/>
          </ac:spMkLst>
        </pc:spChg>
        <pc:spChg chg="add del mod">
          <ac:chgData name="규나 황" userId="e17da3956a15f69f" providerId="LiveId" clId="{43BE6455-F19C-44A2-942B-198D4269DEEA}" dt="2025-05-28T06:04:19.057" v="22928" actId="478"/>
          <ac:spMkLst>
            <pc:docMk/>
            <pc:sldMk cId="2684056038" sldId="286"/>
            <ac:spMk id="16" creationId="{DBC04697-28E3-40F9-8519-0F8146244C44}"/>
          </ac:spMkLst>
        </pc:spChg>
        <pc:spChg chg="add del mod">
          <ac:chgData name="규나 황" userId="e17da3956a15f69f" providerId="LiveId" clId="{43BE6455-F19C-44A2-942B-198D4269DEEA}" dt="2025-05-28T06:04:19.057" v="22928" actId="478"/>
          <ac:spMkLst>
            <pc:docMk/>
            <pc:sldMk cId="2684056038" sldId="286"/>
            <ac:spMk id="17" creationId="{6078E394-6AEC-4919-8A17-DA590CD849F6}"/>
          </ac:spMkLst>
        </pc:spChg>
        <pc:spChg chg="add del mod">
          <ac:chgData name="규나 황" userId="e17da3956a15f69f" providerId="LiveId" clId="{43BE6455-F19C-44A2-942B-198D4269DEEA}" dt="2025-05-28T06:04:19.057" v="22928" actId="478"/>
          <ac:spMkLst>
            <pc:docMk/>
            <pc:sldMk cId="2684056038" sldId="286"/>
            <ac:spMk id="18" creationId="{67BBE742-5D3F-49AD-824C-3A1955299DF6}"/>
          </ac:spMkLst>
        </pc:spChg>
        <pc:spChg chg="add del mod">
          <ac:chgData name="규나 황" userId="e17da3956a15f69f" providerId="LiveId" clId="{43BE6455-F19C-44A2-942B-198D4269DEEA}" dt="2025-05-28T06:04:19.057" v="22928" actId="478"/>
          <ac:spMkLst>
            <pc:docMk/>
            <pc:sldMk cId="2684056038" sldId="286"/>
            <ac:spMk id="19" creationId="{8F679E0F-DBB0-45E3-875A-1E3D27ABFECD}"/>
          </ac:spMkLst>
        </pc:spChg>
        <pc:spChg chg="add del mod">
          <ac:chgData name="규나 황" userId="e17da3956a15f69f" providerId="LiveId" clId="{43BE6455-F19C-44A2-942B-198D4269DEEA}" dt="2025-05-28T06:04:19.057" v="22928" actId="478"/>
          <ac:spMkLst>
            <pc:docMk/>
            <pc:sldMk cId="2684056038" sldId="286"/>
            <ac:spMk id="20" creationId="{AEBDF9F6-4D85-40E9-A09A-2C57AE0BBA97}"/>
          </ac:spMkLst>
        </pc:spChg>
        <pc:spChg chg="add del mod">
          <ac:chgData name="규나 황" userId="e17da3956a15f69f" providerId="LiveId" clId="{43BE6455-F19C-44A2-942B-198D4269DEEA}" dt="2025-05-28T06:43:01.610" v="25881" actId="478"/>
          <ac:spMkLst>
            <pc:docMk/>
            <pc:sldMk cId="2684056038" sldId="286"/>
            <ac:spMk id="21" creationId="{7A50130D-C76A-4067-B4F6-5A8F367EBA1B}"/>
          </ac:spMkLst>
        </pc:spChg>
        <pc:spChg chg="add del mod">
          <ac:chgData name="규나 황" userId="e17da3956a15f69f" providerId="LiveId" clId="{43BE6455-F19C-44A2-942B-198D4269DEEA}" dt="2025-05-28T06:44:24.271" v="25896" actId="478"/>
          <ac:spMkLst>
            <pc:docMk/>
            <pc:sldMk cId="2684056038" sldId="286"/>
            <ac:spMk id="22" creationId="{A5D21ADE-E134-4860-BC85-478D3A565205}"/>
          </ac:spMkLst>
        </pc:spChg>
        <pc:spChg chg="add del mod">
          <ac:chgData name="규나 황" userId="e17da3956a15f69f" providerId="LiveId" clId="{43BE6455-F19C-44A2-942B-198D4269DEEA}" dt="2025-05-28T06:48:02.378" v="25942" actId="478"/>
          <ac:spMkLst>
            <pc:docMk/>
            <pc:sldMk cId="2684056038" sldId="286"/>
            <ac:spMk id="23" creationId="{FD86ECAA-A692-4C45-B582-26C69F00714F}"/>
          </ac:spMkLst>
        </pc:spChg>
        <pc:spChg chg="add del mod">
          <ac:chgData name="규나 황" userId="e17da3956a15f69f" providerId="LiveId" clId="{43BE6455-F19C-44A2-942B-198D4269DEEA}" dt="2025-05-28T07:54:26.464" v="27145" actId="478"/>
          <ac:spMkLst>
            <pc:docMk/>
            <pc:sldMk cId="2684056038" sldId="286"/>
            <ac:spMk id="24" creationId="{B5565B04-FCB8-4D23-B1D3-57F900FB0DDC}"/>
          </ac:spMkLst>
        </pc:spChg>
        <pc:spChg chg="add mod">
          <ac:chgData name="규나 황" userId="e17da3956a15f69f" providerId="LiveId" clId="{43BE6455-F19C-44A2-942B-198D4269DEEA}" dt="2025-05-28T07:54:40.944" v="27151" actId="1076"/>
          <ac:spMkLst>
            <pc:docMk/>
            <pc:sldMk cId="2684056038" sldId="286"/>
            <ac:spMk id="25" creationId="{7EBF69BC-0E6F-4C33-8936-7F0FCFA0E9F6}"/>
          </ac:spMkLst>
        </pc:spChg>
      </pc:sldChg>
      <pc:sldChg chg="addSp delSp modSp add mod">
        <pc:chgData name="규나 황" userId="e17da3956a15f69f" providerId="LiveId" clId="{43BE6455-F19C-44A2-942B-198D4269DEEA}" dt="2025-05-29T05:06:44.926" v="28336" actId="20577"/>
        <pc:sldMkLst>
          <pc:docMk/>
          <pc:sldMk cId="4023227178" sldId="287"/>
        </pc:sldMkLst>
        <pc:spChg chg="add del">
          <ac:chgData name="규나 황" userId="e17da3956a15f69f" providerId="LiveId" clId="{43BE6455-F19C-44A2-942B-198D4269DEEA}" dt="2025-05-28T11:15:15.797" v="27835"/>
          <ac:spMkLst>
            <pc:docMk/>
            <pc:sldMk cId="4023227178" sldId="287"/>
            <ac:spMk id="3" creationId="{00EC3B82-66A6-457C-8239-C5E44F2E65F1}"/>
          </ac:spMkLst>
        </pc:spChg>
        <pc:spChg chg="add del mod">
          <ac:chgData name="규나 황" userId="e17da3956a15f69f" providerId="LiveId" clId="{43BE6455-F19C-44A2-942B-198D4269DEEA}" dt="2025-05-28T11:03:17.151" v="27692" actId="478"/>
          <ac:spMkLst>
            <pc:docMk/>
            <pc:sldMk cId="4023227178" sldId="287"/>
            <ac:spMk id="8" creationId="{32C4B3D1-4EE3-4AFE-BA2D-1927772E3357}"/>
          </ac:spMkLst>
        </pc:spChg>
        <pc:spChg chg="add del mod">
          <ac:chgData name="규나 황" userId="e17da3956a15f69f" providerId="LiveId" clId="{43BE6455-F19C-44A2-942B-198D4269DEEA}" dt="2025-05-28T06:42:18.498" v="25873" actId="478"/>
          <ac:spMkLst>
            <pc:docMk/>
            <pc:sldMk cId="4023227178" sldId="287"/>
            <ac:spMk id="11" creationId="{5346657E-C7AE-4D60-ADF0-74488202D0E4}"/>
          </ac:spMkLst>
        </pc:spChg>
        <pc:spChg chg="mod">
          <ac:chgData name="규나 황" userId="e17da3956a15f69f" providerId="LiveId" clId="{43BE6455-F19C-44A2-942B-198D4269DEEA}" dt="2025-05-29T05:06:44.926" v="28336" actId="20577"/>
          <ac:spMkLst>
            <pc:docMk/>
            <pc:sldMk cId="4023227178" sldId="287"/>
            <ac:spMk id="12" creationId="{A632F98C-1D6D-4681-810F-B58AF29DFD72}"/>
          </ac:spMkLst>
        </pc:spChg>
        <pc:spChg chg="add del mod">
          <ac:chgData name="규나 황" userId="e17da3956a15f69f" providerId="LiveId" clId="{43BE6455-F19C-44A2-942B-198D4269DEEA}" dt="2025-05-28T06:47:42.417" v="25935" actId="478"/>
          <ac:spMkLst>
            <pc:docMk/>
            <pc:sldMk cId="4023227178" sldId="287"/>
            <ac:spMk id="13" creationId="{5784A5A4-5688-499D-BF3E-663BCFD77E92}"/>
          </ac:spMkLst>
        </pc:spChg>
        <pc:spChg chg="add del mod">
          <ac:chgData name="규나 황" userId="e17da3956a15f69f" providerId="LiveId" clId="{43BE6455-F19C-44A2-942B-198D4269DEEA}" dt="2025-05-28T07:54:20.663" v="27142" actId="478"/>
          <ac:spMkLst>
            <pc:docMk/>
            <pc:sldMk cId="4023227178" sldId="287"/>
            <ac:spMk id="14" creationId="{5B63F753-C190-4CF2-B5BC-960C5FD1B2AB}"/>
          </ac:spMkLst>
        </pc:spChg>
        <pc:spChg chg="add del">
          <ac:chgData name="규나 황" userId="e17da3956a15f69f" providerId="LiveId" clId="{43BE6455-F19C-44A2-942B-198D4269DEEA}" dt="2025-05-28T06:54:55.538" v="26010" actId="22"/>
          <ac:spMkLst>
            <pc:docMk/>
            <pc:sldMk cId="4023227178" sldId="287"/>
            <ac:spMk id="15" creationId="{7A9311E7-EC86-48E3-9534-4990E60D6686}"/>
          </ac:spMkLst>
        </pc:spChg>
        <pc:spChg chg="add del mod">
          <ac:chgData name="규나 황" userId="e17da3956a15f69f" providerId="LiveId" clId="{43BE6455-F19C-44A2-942B-198D4269DEEA}" dt="2025-05-28T11:03:17.765" v="27693" actId="478"/>
          <ac:spMkLst>
            <pc:docMk/>
            <pc:sldMk cId="4023227178" sldId="287"/>
            <ac:spMk id="16" creationId="{35126E7B-4086-4463-92C8-0A920124DA32}"/>
          </ac:spMkLst>
        </pc:spChg>
        <pc:spChg chg="add del mod">
          <ac:chgData name="규나 황" userId="e17da3956a15f69f" providerId="LiveId" clId="{43BE6455-F19C-44A2-942B-198D4269DEEA}" dt="2025-05-28T11:05:29.890" v="27715" actId="478"/>
          <ac:spMkLst>
            <pc:docMk/>
            <pc:sldMk cId="4023227178" sldId="287"/>
            <ac:spMk id="17" creationId="{C0814D7A-02EF-4BF0-B0A6-554D326B80B8}"/>
          </ac:spMkLst>
        </pc:spChg>
      </pc:sldChg>
      <pc:sldChg chg="addSp delSp modSp add mod ord">
        <pc:chgData name="규나 황" userId="e17da3956a15f69f" providerId="LiveId" clId="{43BE6455-F19C-44A2-942B-198D4269DEEA}" dt="2025-05-28T11:04:57.482" v="27709" actId="947"/>
        <pc:sldMkLst>
          <pc:docMk/>
          <pc:sldMk cId="752113177" sldId="288"/>
        </pc:sldMkLst>
        <pc:spChg chg="del">
          <ac:chgData name="규나 황" userId="e17da3956a15f69f" providerId="LiveId" clId="{43BE6455-F19C-44A2-942B-198D4269DEEA}" dt="2025-05-28T06:55:29.655" v="26020" actId="478"/>
          <ac:spMkLst>
            <pc:docMk/>
            <pc:sldMk cId="752113177" sldId="288"/>
            <ac:spMk id="8" creationId="{32C4B3D1-4EE3-4AFE-BA2D-1927772E3357}"/>
          </ac:spMkLst>
        </pc:spChg>
        <pc:spChg chg="del mod">
          <ac:chgData name="규나 황" userId="e17da3956a15f69f" providerId="LiveId" clId="{43BE6455-F19C-44A2-942B-198D4269DEEA}" dt="2025-05-28T06:56:43.715" v="26034" actId="478"/>
          <ac:spMkLst>
            <pc:docMk/>
            <pc:sldMk cId="752113177" sldId="288"/>
            <ac:spMk id="12" creationId="{A632F98C-1D6D-4681-810F-B58AF29DFD72}"/>
          </ac:spMkLst>
        </pc:spChg>
        <pc:spChg chg="add mod">
          <ac:chgData name="규나 황" userId="e17da3956a15f69f" providerId="LiveId" clId="{43BE6455-F19C-44A2-942B-198D4269DEEA}" dt="2025-05-28T11:04:57.482" v="27709" actId="947"/>
          <ac:spMkLst>
            <pc:docMk/>
            <pc:sldMk cId="752113177" sldId="288"/>
            <ac:spMk id="13" creationId="{AD3032A7-1765-41CD-BB09-736F8E036F77}"/>
          </ac:spMkLst>
        </pc:spChg>
        <pc:spChg chg="del">
          <ac:chgData name="규나 황" userId="e17da3956a15f69f" providerId="LiveId" clId="{43BE6455-F19C-44A2-942B-198D4269DEEA}" dt="2025-05-28T06:55:29.655" v="26020" actId="478"/>
          <ac:spMkLst>
            <pc:docMk/>
            <pc:sldMk cId="752113177" sldId="288"/>
            <ac:spMk id="14" creationId="{5B63F753-C190-4CF2-B5BC-960C5FD1B2AB}"/>
          </ac:spMkLst>
        </pc:spChg>
        <pc:picChg chg="add mod">
          <ac:chgData name="규나 황" userId="e17da3956a15f69f" providerId="LiveId" clId="{43BE6455-F19C-44A2-942B-198D4269DEEA}" dt="2025-05-28T06:56:00.945" v="26028" actId="1038"/>
          <ac:picMkLst>
            <pc:docMk/>
            <pc:sldMk cId="752113177" sldId="288"/>
            <ac:picMk id="3" creationId="{415A0D93-E231-49F3-8CBB-21FE38A98EAD}"/>
          </ac:picMkLst>
        </pc:picChg>
      </pc:sldChg>
      <pc:sldChg chg="delSp modSp add mod">
        <pc:chgData name="규나 황" userId="e17da3956a15f69f" providerId="LiveId" clId="{43BE6455-F19C-44A2-942B-198D4269DEEA}" dt="2025-05-29T05:39:11.496" v="28384" actId="2711"/>
        <pc:sldMkLst>
          <pc:docMk/>
          <pc:sldMk cId="4243534658" sldId="289"/>
        </pc:sldMkLst>
        <pc:spChg chg="mod">
          <ac:chgData name="규나 황" userId="e17da3956a15f69f" providerId="LiveId" clId="{43BE6455-F19C-44A2-942B-198D4269DEEA}" dt="2025-05-28T07:51:21.610" v="27132" actId="20577"/>
          <ac:spMkLst>
            <pc:docMk/>
            <pc:sldMk cId="4243534658" sldId="289"/>
            <ac:spMk id="7" creationId="{75A34061-D5BF-7E9E-B999-02A295DE509C}"/>
          </ac:spMkLst>
        </pc:spChg>
        <pc:spChg chg="del">
          <ac:chgData name="규나 황" userId="e17da3956a15f69f" providerId="LiveId" clId="{43BE6455-F19C-44A2-942B-198D4269DEEA}" dt="2025-05-28T07:51:08.776" v="27109" actId="478"/>
          <ac:spMkLst>
            <pc:docMk/>
            <pc:sldMk cId="4243534658" sldId="289"/>
            <ac:spMk id="10" creationId="{60E684B6-75FF-4130-A98C-4195C8838BE8}"/>
          </ac:spMkLst>
        </pc:spChg>
        <pc:spChg chg="mod">
          <ac:chgData name="규나 황" userId="e17da3956a15f69f" providerId="LiveId" clId="{43BE6455-F19C-44A2-942B-198D4269DEEA}" dt="2025-05-29T05:39:11.496" v="28384" actId="2711"/>
          <ac:spMkLst>
            <pc:docMk/>
            <pc:sldMk cId="4243534658" sldId="289"/>
            <ac:spMk id="12" creationId="{A632F98C-1D6D-4681-810F-B58AF29DFD72}"/>
          </ac:spMkLst>
        </pc:spChg>
        <pc:spChg chg="del">
          <ac:chgData name="규나 황" userId="e17da3956a15f69f" providerId="LiveId" clId="{43BE6455-F19C-44A2-942B-198D4269DEEA}" dt="2025-05-28T07:51:14.957" v="27111" actId="478"/>
          <ac:spMkLst>
            <pc:docMk/>
            <pc:sldMk cId="4243534658" sldId="289"/>
            <ac:spMk id="13" creationId="{5231EC8A-4CA8-41D4-BC79-43E9E1776700}"/>
          </ac:spMkLst>
        </pc:spChg>
        <pc:spChg chg="del">
          <ac:chgData name="규나 황" userId="e17da3956a15f69f" providerId="LiveId" clId="{43BE6455-F19C-44A2-942B-198D4269DEEA}" dt="2025-05-28T07:51:14.957" v="27111" actId="478"/>
          <ac:spMkLst>
            <pc:docMk/>
            <pc:sldMk cId="4243534658" sldId="289"/>
            <ac:spMk id="14" creationId="{35FFADCF-4AD9-4040-A65A-C8EC984947A0}"/>
          </ac:spMkLst>
        </pc:spChg>
      </pc:sldChg>
    </pc:docChg>
  </pc:docChgLst>
  <pc:docChgLst>
    <pc:chgData name="규나 황" userId="e17da3956a15f69f" providerId="LiveId" clId="{75A69B30-73DF-4869-A52A-01917CF66F70}"/>
    <pc:docChg chg="modSld">
      <pc:chgData name="규나 황" userId="e17da3956a15f69f" providerId="LiveId" clId="{75A69B30-73DF-4869-A52A-01917CF66F70}" dt="2025-06-20T08:16:56.746" v="42" actId="20577"/>
      <pc:docMkLst>
        <pc:docMk/>
      </pc:docMkLst>
      <pc:sldChg chg="modSp mod">
        <pc:chgData name="규나 황" userId="e17da3956a15f69f" providerId="LiveId" clId="{75A69B30-73DF-4869-A52A-01917CF66F70}" dt="2025-06-20T08:16:56.746" v="42" actId="20577"/>
        <pc:sldMkLst>
          <pc:docMk/>
          <pc:sldMk cId="2207329262" sldId="284"/>
        </pc:sldMkLst>
        <pc:spChg chg="mod">
          <ac:chgData name="규나 황" userId="e17da3956a15f69f" providerId="LiveId" clId="{75A69B30-73DF-4869-A52A-01917CF66F70}" dt="2025-06-20T08:16:56.746" v="42" actId="20577"/>
          <ac:spMkLst>
            <pc:docMk/>
            <pc:sldMk cId="2207329262" sldId="284"/>
            <ac:spMk id="11" creationId="{C687E262-B737-42BA-A120-269B63A9EF96}"/>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ptos" panose="020B0004020202020204"/>
                <a:ea typeface="+mn-ea"/>
                <a:cs typeface="+mn-cs"/>
              </a:defRPr>
            </a:pPr>
            <a:r>
              <a:rPr lang="en-US" altLang="ko-KR" sz="1800" b="1" dirty="0">
                <a:latin typeface="Aptos" panose="020B0004020202020204"/>
              </a:rPr>
              <a:t>Caf</a:t>
            </a:r>
            <a:r>
              <a:rPr lang="en-US" altLang="ko-KR" sz="1800" b="1" dirty="0">
                <a:latin typeface="Aptos" panose="020B0004020202020204"/>
                <a:ea typeface="KoPubWorld돋움체_Pro Bold" panose="00000800000000000000" pitchFamily="50" charset="-127"/>
                <a:cs typeface="KoPubWorld돋움체_Pro Bold" panose="00000800000000000000" pitchFamily="50" charset="-127"/>
              </a:rPr>
              <a:t>é</a:t>
            </a:r>
            <a:endParaRPr lang="ko-KR" altLang="en-US" sz="1800" b="1" dirty="0">
              <a:latin typeface="Aptos" panose="020B0004020202020204"/>
            </a:endParaRP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ptos" panose="020B0004020202020204"/>
              <a:ea typeface="+mn-ea"/>
              <a:cs typeface="+mn-cs"/>
            </a:defRPr>
          </a:pPr>
          <a:endParaRPr lang="ko-KR"/>
        </a:p>
      </c:txPr>
    </c:title>
    <c:autoTitleDeleted val="0"/>
    <c:plotArea>
      <c:layout/>
      <c:lineChart>
        <c:grouping val="standard"/>
        <c:varyColors val="0"/>
        <c:ser>
          <c:idx val="0"/>
          <c:order val="0"/>
          <c:tx>
            <c:strRef>
              <c:f>Sheet1!$B$1</c:f>
              <c:strCache>
                <c:ptCount val="1"/>
                <c:pt idx="0">
                  <c:v>Café</c:v>
                </c:pt>
              </c:strCache>
            </c:strRef>
          </c:tx>
          <c:spPr>
            <a:ln w="31750" cap="rnd">
              <a:solidFill>
                <a:srgbClr val="5B94B0"/>
              </a:solidFill>
              <a:round/>
            </a:ln>
            <a:effectLst/>
          </c:spPr>
          <c:marker>
            <c:symbol val="circle"/>
            <c:size val="6"/>
            <c:spPr>
              <a:solidFill>
                <a:srgbClr val="5B94B0"/>
              </a:solidFill>
              <a:ln w="25400">
                <a:solidFill>
                  <a:srgbClr val="5B94B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5B94B0"/>
                    </a:solidFill>
                    <a:latin typeface="Aptos" panose="020B0004020202020204"/>
                    <a:ea typeface="+mn-ea"/>
                    <a:cs typeface="+mn-cs"/>
                  </a:defRPr>
                </a:pPr>
                <a:endParaRPr lang="ko-K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2010</c:v>
                </c:pt>
                <c:pt idx="1">
                  <c:v>2019</c:v>
                </c:pt>
              </c:numCache>
            </c:numRef>
          </c:cat>
          <c:val>
            <c:numRef>
              <c:f>Sheet1!$B$2:$B$3</c:f>
              <c:numCache>
                <c:formatCode>#,##0</c:formatCode>
                <c:ptCount val="2"/>
                <c:pt idx="0">
                  <c:v>8638</c:v>
                </c:pt>
                <c:pt idx="1">
                  <c:v>17721</c:v>
                </c:pt>
              </c:numCache>
            </c:numRef>
          </c:val>
          <c:smooth val="0"/>
          <c:extLst>
            <c:ext xmlns:c16="http://schemas.microsoft.com/office/drawing/2014/chart" uri="{C3380CC4-5D6E-409C-BE32-E72D297353CC}">
              <c16:uniqueId val="{00000000-DFCE-4955-A4E2-E8F2965E2F11}"/>
            </c:ext>
          </c:extLst>
        </c:ser>
        <c:dLbls>
          <c:showLegendKey val="0"/>
          <c:showVal val="0"/>
          <c:showCatName val="0"/>
          <c:showSerName val="0"/>
          <c:showPercent val="0"/>
          <c:showBubbleSize val="0"/>
        </c:dLbls>
        <c:marker val="1"/>
        <c:smooth val="0"/>
        <c:axId val="912795455"/>
        <c:axId val="912796703"/>
      </c:lineChart>
      <c:catAx>
        <c:axId val="9127954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ptos" panose="020B0004020202020204"/>
                <a:ea typeface="+mn-ea"/>
                <a:cs typeface="+mn-cs"/>
              </a:defRPr>
            </a:pPr>
            <a:endParaRPr lang="ko-KR"/>
          </a:p>
        </c:txPr>
        <c:crossAx val="912796703"/>
        <c:crosses val="autoZero"/>
        <c:auto val="1"/>
        <c:lblAlgn val="ctr"/>
        <c:lblOffset val="100"/>
        <c:noMultiLvlLbl val="0"/>
      </c:catAx>
      <c:valAx>
        <c:axId val="91279670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ptos" panose="020B0004020202020204"/>
                <a:ea typeface="+mn-ea"/>
                <a:cs typeface="+mn-cs"/>
              </a:defRPr>
            </a:pPr>
            <a:endParaRPr lang="ko-KR"/>
          </a:p>
        </c:txPr>
        <c:crossAx val="9127954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ko-K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dirty="0"/>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32A68-7960-49D5-8422-013240C19B13}" type="datetimeFigureOut">
              <a:rPr lang="ko-KR" altLang="en-US" smtClean="0"/>
              <a:t>2025-06-20</a:t>
            </a:fld>
            <a:endParaRPr lang="ko-KR" altLang="en-US" dirty="0"/>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dirty="0"/>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dirty="0"/>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BA9134-9A11-483A-AD4B-D7C1525882AB}" type="slidenum">
              <a:rPr lang="ko-KR" altLang="en-US" smtClean="0"/>
              <a:t>‹#›</a:t>
            </a:fld>
            <a:endParaRPr lang="ko-KR" altLang="en-US" dirty="0"/>
          </a:p>
        </p:txBody>
      </p:sp>
    </p:spTree>
    <p:extLst>
      <p:ext uri="{BB962C8B-B14F-4D97-AF65-F5344CB8AC3E}">
        <p14:creationId xmlns:p14="http://schemas.microsoft.com/office/powerpoint/2010/main" val="1392165934"/>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EBA9134-9A11-483A-AD4B-D7C1525882AB}" type="slidenum">
              <a:rPr lang="ko-KR" altLang="en-US" smtClean="0"/>
              <a:t>3</a:t>
            </a:fld>
            <a:endParaRPr lang="ko-KR" altLang="en-US" dirty="0"/>
          </a:p>
        </p:txBody>
      </p:sp>
    </p:spTree>
    <p:extLst>
      <p:ext uri="{BB962C8B-B14F-4D97-AF65-F5344CB8AC3E}">
        <p14:creationId xmlns:p14="http://schemas.microsoft.com/office/powerpoint/2010/main" val="2525503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EBA9134-9A11-483A-AD4B-D7C1525882AB}" type="slidenum">
              <a:rPr lang="ko-KR" altLang="en-US" smtClean="0"/>
              <a:t>12</a:t>
            </a:fld>
            <a:endParaRPr lang="ko-KR" altLang="en-US" dirty="0"/>
          </a:p>
        </p:txBody>
      </p:sp>
    </p:spTree>
    <p:extLst>
      <p:ext uri="{BB962C8B-B14F-4D97-AF65-F5344CB8AC3E}">
        <p14:creationId xmlns:p14="http://schemas.microsoft.com/office/powerpoint/2010/main" val="1738994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EBA9134-9A11-483A-AD4B-D7C1525882AB}" type="slidenum">
              <a:rPr lang="ko-KR" altLang="en-US" smtClean="0"/>
              <a:t>13</a:t>
            </a:fld>
            <a:endParaRPr lang="ko-KR" altLang="en-US" dirty="0"/>
          </a:p>
        </p:txBody>
      </p:sp>
    </p:spTree>
    <p:extLst>
      <p:ext uri="{BB962C8B-B14F-4D97-AF65-F5344CB8AC3E}">
        <p14:creationId xmlns:p14="http://schemas.microsoft.com/office/powerpoint/2010/main" val="2376050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EBA9134-9A11-483A-AD4B-D7C1525882AB}" type="slidenum">
              <a:rPr lang="ko-KR" altLang="en-US" smtClean="0"/>
              <a:t>14</a:t>
            </a:fld>
            <a:endParaRPr lang="ko-KR" altLang="en-US" dirty="0"/>
          </a:p>
        </p:txBody>
      </p:sp>
    </p:spTree>
    <p:extLst>
      <p:ext uri="{BB962C8B-B14F-4D97-AF65-F5344CB8AC3E}">
        <p14:creationId xmlns:p14="http://schemas.microsoft.com/office/powerpoint/2010/main" val="1490196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EBA9134-9A11-483A-AD4B-D7C1525882AB}" type="slidenum">
              <a:rPr lang="ko-KR" altLang="en-US" smtClean="0"/>
              <a:t>15</a:t>
            </a:fld>
            <a:endParaRPr lang="ko-KR" altLang="en-US" dirty="0"/>
          </a:p>
        </p:txBody>
      </p:sp>
    </p:spTree>
    <p:extLst>
      <p:ext uri="{BB962C8B-B14F-4D97-AF65-F5344CB8AC3E}">
        <p14:creationId xmlns:p14="http://schemas.microsoft.com/office/powerpoint/2010/main" val="2845026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EBA9134-9A11-483A-AD4B-D7C1525882AB}" type="slidenum">
              <a:rPr lang="ko-KR" altLang="en-US" smtClean="0"/>
              <a:t>16</a:t>
            </a:fld>
            <a:endParaRPr lang="ko-KR" altLang="en-US" dirty="0"/>
          </a:p>
        </p:txBody>
      </p:sp>
    </p:spTree>
    <p:extLst>
      <p:ext uri="{BB962C8B-B14F-4D97-AF65-F5344CB8AC3E}">
        <p14:creationId xmlns:p14="http://schemas.microsoft.com/office/powerpoint/2010/main" val="3835000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EBA9134-9A11-483A-AD4B-D7C1525882AB}" type="slidenum">
              <a:rPr lang="ko-KR" altLang="en-US" smtClean="0"/>
              <a:t>17</a:t>
            </a:fld>
            <a:endParaRPr lang="ko-KR" altLang="en-US" dirty="0"/>
          </a:p>
        </p:txBody>
      </p:sp>
    </p:spTree>
    <p:extLst>
      <p:ext uri="{BB962C8B-B14F-4D97-AF65-F5344CB8AC3E}">
        <p14:creationId xmlns:p14="http://schemas.microsoft.com/office/powerpoint/2010/main" val="2606839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EBA9134-9A11-483A-AD4B-D7C1525882AB}" type="slidenum">
              <a:rPr lang="ko-KR" altLang="en-US" smtClean="0"/>
              <a:t>18</a:t>
            </a:fld>
            <a:endParaRPr lang="ko-KR" altLang="en-US" dirty="0"/>
          </a:p>
        </p:txBody>
      </p:sp>
    </p:spTree>
    <p:extLst>
      <p:ext uri="{BB962C8B-B14F-4D97-AF65-F5344CB8AC3E}">
        <p14:creationId xmlns:p14="http://schemas.microsoft.com/office/powerpoint/2010/main" val="2500823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EBA9134-9A11-483A-AD4B-D7C1525882AB}" type="slidenum">
              <a:rPr lang="ko-KR" altLang="en-US" smtClean="0"/>
              <a:t>19</a:t>
            </a:fld>
            <a:endParaRPr lang="ko-KR" altLang="en-US" dirty="0"/>
          </a:p>
        </p:txBody>
      </p:sp>
    </p:spTree>
    <p:extLst>
      <p:ext uri="{BB962C8B-B14F-4D97-AF65-F5344CB8AC3E}">
        <p14:creationId xmlns:p14="http://schemas.microsoft.com/office/powerpoint/2010/main" val="1623437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EBA9134-9A11-483A-AD4B-D7C1525882AB}" type="slidenum">
              <a:rPr lang="ko-KR" altLang="en-US" smtClean="0"/>
              <a:t>20</a:t>
            </a:fld>
            <a:endParaRPr lang="ko-KR" altLang="en-US" dirty="0"/>
          </a:p>
        </p:txBody>
      </p:sp>
    </p:spTree>
    <p:extLst>
      <p:ext uri="{BB962C8B-B14F-4D97-AF65-F5344CB8AC3E}">
        <p14:creationId xmlns:p14="http://schemas.microsoft.com/office/powerpoint/2010/main" val="4000177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EBA9134-9A11-483A-AD4B-D7C1525882AB}" type="slidenum">
              <a:rPr lang="ko-KR" altLang="en-US" smtClean="0"/>
              <a:t>21</a:t>
            </a:fld>
            <a:endParaRPr lang="ko-KR" altLang="en-US" dirty="0"/>
          </a:p>
        </p:txBody>
      </p:sp>
    </p:spTree>
    <p:extLst>
      <p:ext uri="{BB962C8B-B14F-4D97-AF65-F5344CB8AC3E}">
        <p14:creationId xmlns:p14="http://schemas.microsoft.com/office/powerpoint/2010/main" val="3365913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EBA9134-9A11-483A-AD4B-D7C1525882AB}" type="slidenum">
              <a:rPr lang="ko-KR" altLang="en-US" smtClean="0"/>
              <a:t>4</a:t>
            </a:fld>
            <a:endParaRPr lang="ko-KR" altLang="en-US" dirty="0"/>
          </a:p>
        </p:txBody>
      </p:sp>
    </p:spTree>
    <p:extLst>
      <p:ext uri="{BB962C8B-B14F-4D97-AF65-F5344CB8AC3E}">
        <p14:creationId xmlns:p14="http://schemas.microsoft.com/office/powerpoint/2010/main" val="3318147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EBA9134-9A11-483A-AD4B-D7C1525882AB}" type="slidenum">
              <a:rPr lang="ko-KR" altLang="en-US" smtClean="0"/>
              <a:t>22</a:t>
            </a:fld>
            <a:endParaRPr lang="ko-KR" altLang="en-US" dirty="0"/>
          </a:p>
        </p:txBody>
      </p:sp>
    </p:spTree>
    <p:extLst>
      <p:ext uri="{BB962C8B-B14F-4D97-AF65-F5344CB8AC3E}">
        <p14:creationId xmlns:p14="http://schemas.microsoft.com/office/powerpoint/2010/main" val="19224727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EBA9134-9A11-483A-AD4B-D7C1525882AB}" type="slidenum">
              <a:rPr lang="ko-KR" altLang="en-US" smtClean="0"/>
              <a:t>23</a:t>
            </a:fld>
            <a:endParaRPr lang="ko-KR" altLang="en-US" dirty="0"/>
          </a:p>
        </p:txBody>
      </p:sp>
    </p:spTree>
    <p:extLst>
      <p:ext uri="{BB962C8B-B14F-4D97-AF65-F5344CB8AC3E}">
        <p14:creationId xmlns:p14="http://schemas.microsoft.com/office/powerpoint/2010/main" val="847778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EBA9134-9A11-483A-AD4B-D7C1525882AB}" type="slidenum">
              <a:rPr lang="ko-KR" altLang="en-US" smtClean="0"/>
              <a:t>24</a:t>
            </a:fld>
            <a:endParaRPr lang="ko-KR" altLang="en-US" dirty="0"/>
          </a:p>
        </p:txBody>
      </p:sp>
    </p:spTree>
    <p:extLst>
      <p:ext uri="{BB962C8B-B14F-4D97-AF65-F5344CB8AC3E}">
        <p14:creationId xmlns:p14="http://schemas.microsoft.com/office/powerpoint/2010/main" val="1738066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EBA9134-9A11-483A-AD4B-D7C1525882AB}" type="slidenum">
              <a:rPr lang="ko-KR" altLang="en-US" smtClean="0"/>
              <a:t>25</a:t>
            </a:fld>
            <a:endParaRPr lang="ko-KR" altLang="en-US" dirty="0"/>
          </a:p>
        </p:txBody>
      </p:sp>
    </p:spTree>
    <p:extLst>
      <p:ext uri="{BB962C8B-B14F-4D97-AF65-F5344CB8AC3E}">
        <p14:creationId xmlns:p14="http://schemas.microsoft.com/office/powerpoint/2010/main" val="15736741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EBA9134-9A11-483A-AD4B-D7C1525882AB}" type="slidenum">
              <a:rPr lang="ko-KR" altLang="en-US" smtClean="0"/>
              <a:t>26</a:t>
            </a:fld>
            <a:endParaRPr lang="ko-KR" altLang="en-US" dirty="0"/>
          </a:p>
        </p:txBody>
      </p:sp>
    </p:spTree>
    <p:extLst>
      <p:ext uri="{BB962C8B-B14F-4D97-AF65-F5344CB8AC3E}">
        <p14:creationId xmlns:p14="http://schemas.microsoft.com/office/powerpoint/2010/main" val="4173749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EBA9134-9A11-483A-AD4B-D7C1525882AB}" type="slidenum">
              <a:rPr lang="ko-KR" altLang="en-US" smtClean="0"/>
              <a:t>27</a:t>
            </a:fld>
            <a:endParaRPr lang="ko-KR" altLang="en-US" dirty="0"/>
          </a:p>
        </p:txBody>
      </p:sp>
    </p:spTree>
    <p:extLst>
      <p:ext uri="{BB962C8B-B14F-4D97-AF65-F5344CB8AC3E}">
        <p14:creationId xmlns:p14="http://schemas.microsoft.com/office/powerpoint/2010/main" val="3064314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EBA9134-9A11-483A-AD4B-D7C1525882AB}" type="slidenum">
              <a:rPr lang="ko-KR" altLang="en-US" smtClean="0"/>
              <a:t>28</a:t>
            </a:fld>
            <a:endParaRPr lang="ko-KR" altLang="en-US" dirty="0"/>
          </a:p>
        </p:txBody>
      </p:sp>
    </p:spTree>
    <p:extLst>
      <p:ext uri="{BB962C8B-B14F-4D97-AF65-F5344CB8AC3E}">
        <p14:creationId xmlns:p14="http://schemas.microsoft.com/office/powerpoint/2010/main" val="3907511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EBA9134-9A11-483A-AD4B-D7C1525882AB}" type="slidenum">
              <a:rPr lang="ko-KR" altLang="en-US" smtClean="0"/>
              <a:t>5</a:t>
            </a:fld>
            <a:endParaRPr lang="ko-KR" altLang="en-US" dirty="0"/>
          </a:p>
        </p:txBody>
      </p:sp>
    </p:spTree>
    <p:extLst>
      <p:ext uri="{BB962C8B-B14F-4D97-AF65-F5344CB8AC3E}">
        <p14:creationId xmlns:p14="http://schemas.microsoft.com/office/powerpoint/2010/main" val="3770757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EBA9134-9A11-483A-AD4B-D7C1525882AB}" type="slidenum">
              <a:rPr lang="ko-KR" altLang="en-US" smtClean="0"/>
              <a:t>6</a:t>
            </a:fld>
            <a:endParaRPr lang="ko-KR" altLang="en-US" dirty="0"/>
          </a:p>
        </p:txBody>
      </p:sp>
    </p:spTree>
    <p:extLst>
      <p:ext uri="{BB962C8B-B14F-4D97-AF65-F5344CB8AC3E}">
        <p14:creationId xmlns:p14="http://schemas.microsoft.com/office/powerpoint/2010/main" val="2527477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EBA9134-9A11-483A-AD4B-D7C1525882AB}" type="slidenum">
              <a:rPr lang="ko-KR" altLang="en-US" smtClean="0"/>
              <a:t>7</a:t>
            </a:fld>
            <a:endParaRPr lang="ko-KR" altLang="en-US" dirty="0"/>
          </a:p>
        </p:txBody>
      </p:sp>
    </p:spTree>
    <p:extLst>
      <p:ext uri="{BB962C8B-B14F-4D97-AF65-F5344CB8AC3E}">
        <p14:creationId xmlns:p14="http://schemas.microsoft.com/office/powerpoint/2010/main" val="1769237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EBA9134-9A11-483A-AD4B-D7C1525882AB}" type="slidenum">
              <a:rPr lang="ko-KR" altLang="en-US" smtClean="0"/>
              <a:t>8</a:t>
            </a:fld>
            <a:endParaRPr lang="ko-KR" altLang="en-US" dirty="0"/>
          </a:p>
        </p:txBody>
      </p:sp>
    </p:spTree>
    <p:extLst>
      <p:ext uri="{BB962C8B-B14F-4D97-AF65-F5344CB8AC3E}">
        <p14:creationId xmlns:p14="http://schemas.microsoft.com/office/powerpoint/2010/main" val="52517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EBA9134-9A11-483A-AD4B-D7C1525882AB}" type="slidenum">
              <a:rPr lang="ko-KR" altLang="en-US" smtClean="0"/>
              <a:t>9</a:t>
            </a:fld>
            <a:endParaRPr lang="ko-KR" altLang="en-US" dirty="0"/>
          </a:p>
        </p:txBody>
      </p:sp>
    </p:spTree>
    <p:extLst>
      <p:ext uri="{BB962C8B-B14F-4D97-AF65-F5344CB8AC3E}">
        <p14:creationId xmlns:p14="http://schemas.microsoft.com/office/powerpoint/2010/main" val="4245653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EBA9134-9A11-483A-AD4B-D7C1525882AB}" type="slidenum">
              <a:rPr lang="ko-KR" altLang="en-US" smtClean="0"/>
              <a:t>10</a:t>
            </a:fld>
            <a:endParaRPr lang="ko-KR" altLang="en-US" dirty="0"/>
          </a:p>
        </p:txBody>
      </p:sp>
    </p:spTree>
    <p:extLst>
      <p:ext uri="{BB962C8B-B14F-4D97-AF65-F5344CB8AC3E}">
        <p14:creationId xmlns:p14="http://schemas.microsoft.com/office/powerpoint/2010/main" val="3290368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2EBA9134-9A11-483A-AD4B-D7C1525882AB}" type="slidenum">
              <a:rPr lang="ko-KR" altLang="en-US" smtClean="0"/>
              <a:t>11</a:t>
            </a:fld>
            <a:endParaRPr lang="ko-KR" altLang="en-US" dirty="0"/>
          </a:p>
        </p:txBody>
      </p:sp>
    </p:spTree>
    <p:extLst>
      <p:ext uri="{BB962C8B-B14F-4D97-AF65-F5344CB8AC3E}">
        <p14:creationId xmlns:p14="http://schemas.microsoft.com/office/powerpoint/2010/main" val="2199458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B8FF0DF-5E93-BB8C-E348-4D8C9BDE2385}"/>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96A9413-0E7A-1932-5471-409A354791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BC0A9716-1DD6-74FB-9BA9-1EE0A5824D8A}"/>
              </a:ext>
            </a:extLst>
          </p:cNvPr>
          <p:cNvSpPr>
            <a:spLocks noGrp="1"/>
          </p:cNvSpPr>
          <p:nvPr>
            <p:ph type="dt" sz="half" idx="10"/>
          </p:nvPr>
        </p:nvSpPr>
        <p:spPr/>
        <p:txBody>
          <a:bodyPr/>
          <a:lstStyle/>
          <a:p>
            <a:fld id="{516F426E-D1B3-C04F-87FE-14721FD9FC5B}" type="datetimeFigureOut">
              <a:rPr lang="tr-TR" smtClean="0"/>
              <a:t>20.06.2025</a:t>
            </a:fld>
            <a:endParaRPr lang="tr-TR"/>
          </a:p>
        </p:txBody>
      </p:sp>
      <p:sp>
        <p:nvSpPr>
          <p:cNvPr id="5" name="Alt Bilgi Yer Tutucusu 4">
            <a:extLst>
              <a:ext uri="{FF2B5EF4-FFF2-40B4-BE49-F238E27FC236}">
                <a16:creationId xmlns:a16="http://schemas.microsoft.com/office/drawing/2014/main" id="{C89C73D7-8BB4-8212-EFBD-FA7F96CE167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2E7757A-2C7D-51EC-2A79-28F9604173A7}"/>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1737992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61F94C2-A534-7B25-36D8-C0D0011FE476}"/>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76FBF3D1-2D17-032E-40C0-4B2B3B4573CA}"/>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A7889DB-6ABE-016F-7701-BC9629A3BC48}"/>
              </a:ext>
            </a:extLst>
          </p:cNvPr>
          <p:cNvSpPr>
            <a:spLocks noGrp="1"/>
          </p:cNvSpPr>
          <p:nvPr>
            <p:ph type="dt" sz="half" idx="10"/>
          </p:nvPr>
        </p:nvSpPr>
        <p:spPr/>
        <p:txBody>
          <a:bodyPr/>
          <a:lstStyle/>
          <a:p>
            <a:fld id="{516F426E-D1B3-C04F-87FE-14721FD9FC5B}" type="datetimeFigureOut">
              <a:rPr lang="tr-TR" smtClean="0"/>
              <a:t>20.06.2025</a:t>
            </a:fld>
            <a:endParaRPr lang="tr-TR"/>
          </a:p>
        </p:txBody>
      </p:sp>
      <p:sp>
        <p:nvSpPr>
          <p:cNvPr id="5" name="Alt Bilgi Yer Tutucusu 4">
            <a:extLst>
              <a:ext uri="{FF2B5EF4-FFF2-40B4-BE49-F238E27FC236}">
                <a16:creationId xmlns:a16="http://schemas.microsoft.com/office/drawing/2014/main" id="{B6A22F28-29FB-DFD2-82CA-5E2061FDC76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7B86B8B-F121-9771-9427-BE8CB1AFFCCC}"/>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2910568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5834170E-9B2F-ED61-C45A-6C6BC33D9537}"/>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B59B0246-8D4D-B7AD-9831-FD9F865FB10F}"/>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074ECFE-CB82-CB56-F15E-D9D317372114}"/>
              </a:ext>
            </a:extLst>
          </p:cNvPr>
          <p:cNvSpPr>
            <a:spLocks noGrp="1"/>
          </p:cNvSpPr>
          <p:nvPr>
            <p:ph type="dt" sz="half" idx="10"/>
          </p:nvPr>
        </p:nvSpPr>
        <p:spPr/>
        <p:txBody>
          <a:bodyPr/>
          <a:lstStyle/>
          <a:p>
            <a:fld id="{516F426E-D1B3-C04F-87FE-14721FD9FC5B}" type="datetimeFigureOut">
              <a:rPr lang="tr-TR" smtClean="0"/>
              <a:t>20.06.2025</a:t>
            </a:fld>
            <a:endParaRPr lang="tr-TR"/>
          </a:p>
        </p:txBody>
      </p:sp>
      <p:sp>
        <p:nvSpPr>
          <p:cNvPr id="5" name="Alt Bilgi Yer Tutucusu 4">
            <a:extLst>
              <a:ext uri="{FF2B5EF4-FFF2-40B4-BE49-F238E27FC236}">
                <a16:creationId xmlns:a16="http://schemas.microsoft.com/office/drawing/2014/main" id="{A479F35A-7D33-8CB5-7050-793731F3133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28290AB-FD5C-6AE6-68AA-0E55B05E4716}"/>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3813219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3FE3E52-6E8E-5031-D054-5A7F27DE442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0333F817-489A-5617-15E3-4A20DF3EE26F}"/>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0B8ADF2-3F7D-103F-30D0-46E770033967}"/>
              </a:ext>
            </a:extLst>
          </p:cNvPr>
          <p:cNvSpPr>
            <a:spLocks noGrp="1"/>
          </p:cNvSpPr>
          <p:nvPr>
            <p:ph type="dt" sz="half" idx="10"/>
          </p:nvPr>
        </p:nvSpPr>
        <p:spPr/>
        <p:txBody>
          <a:bodyPr/>
          <a:lstStyle/>
          <a:p>
            <a:fld id="{516F426E-D1B3-C04F-87FE-14721FD9FC5B}" type="datetimeFigureOut">
              <a:rPr lang="tr-TR" smtClean="0"/>
              <a:t>20.06.2025</a:t>
            </a:fld>
            <a:endParaRPr lang="tr-TR"/>
          </a:p>
        </p:txBody>
      </p:sp>
      <p:sp>
        <p:nvSpPr>
          <p:cNvPr id="5" name="Alt Bilgi Yer Tutucusu 4">
            <a:extLst>
              <a:ext uri="{FF2B5EF4-FFF2-40B4-BE49-F238E27FC236}">
                <a16:creationId xmlns:a16="http://schemas.microsoft.com/office/drawing/2014/main" id="{F6D51B84-756D-70FF-DC7E-5B40AD0EC02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C3E88BB-518B-241F-6F50-05123748FC7A}"/>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2164951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D4ACADF-17C7-4060-D1F4-8D7D6FCD08A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0B3EE07D-6C53-2D01-9836-E86C1061CC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94809BD3-B79A-3C47-4D87-73C4A433FF02}"/>
              </a:ext>
            </a:extLst>
          </p:cNvPr>
          <p:cNvSpPr>
            <a:spLocks noGrp="1"/>
          </p:cNvSpPr>
          <p:nvPr>
            <p:ph type="dt" sz="half" idx="10"/>
          </p:nvPr>
        </p:nvSpPr>
        <p:spPr/>
        <p:txBody>
          <a:bodyPr/>
          <a:lstStyle/>
          <a:p>
            <a:fld id="{516F426E-D1B3-C04F-87FE-14721FD9FC5B}" type="datetimeFigureOut">
              <a:rPr lang="tr-TR" smtClean="0"/>
              <a:t>20.06.2025</a:t>
            </a:fld>
            <a:endParaRPr lang="tr-TR"/>
          </a:p>
        </p:txBody>
      </p:sp>
      <p:sp>
        <p:nvSpPr>
          <p:cNvPr id="5" name="Alt Bilgi Yer Tutucusu 4">
            <a:extLst>
              <a:ext uri="{FF2B5EF4-FFF2-40B4-BE49-F238E27FC236}">
                <a16:creationId xmlns:a16="http://schemas.microsoft.com/office/drawing/2014/main" id="{723FC46B-1155-2FDD-2A35-BF544C5CEDC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378D608-D052-9862-B819-F7ED2E339602}"/>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2152034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F262869-BEC7-3488-2E5F-B94EAE17E50F}"/>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A3015720-F5DB-86CA-5558-68462D74DE5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C318C611-3745-F33F-DB5B-BF3EA89F764F}"/>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F1362306-F119-370F-430A-2E9BC4EDC290}"/>
              </a:ext>
            </a:extLst>
          </p:cNvPr>
          <p:cNvSpPr>
            <a:spLocks noGrp="1"/>
          </p:cNvSpPr>
          <p:nvPr>
            <p:ph type="dt" sz="half" idx="10"/>
          </p:nvPr>
        </p:nvSpPr>
        <p:spPr/>
        <p:txBody>
          <a:bodyPr/>
          <a:lstStyle/>
          <a:p>
            <a:fld id="{516F426E-D1B3-C04F-87FE-14721FD9FC5B}" type="datetimeFigureOut">
              <a:rPr lang="tr-TR" smtClean="0"/>
              <a:t>20.06.2025</a:t>
            </a:fld>
            <a:endParaRPr lang="tr-TR"/>
          </a:p>
        </p:txBody>
      </p:sp>
      <p:sp>
        <p:nvSpPr>
          <p:cNvPr id="6" name="Alt Bilgi Yer Tutucusu 5">
            <a:extLst>
              <a:ext uri="{FF2B5EF4-FFF2-40B4-BE49-F238E27FC236}">
                <a16:creationId xmlns:a16="http://schemas.microsoft.com/office/drawing/2014/main" id="{FC49CF5F-4961-0FCF-3AFD-288F166BDEA9}"/>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423F2D2-A769-3B17-6F0E-F32EBA3F2C86}"/>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1591365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7578315-6A90-8D2F-3D50-4FA9B765C422}"/>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67092896-C281-ECA0-3243-92B64343A5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0EF68800-AFAC-39F3-908E-0E8B91CA5442}"/>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31018581-4AAA-CD97-DFF1-83A8BB4DED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5FD24D0C-C852-5A69-258A-7B2A749B5BC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473E908-2EF0-FEBD-E77F-35BA143CB3A4}"/>
              </a:ext>
            </a:extLst>
          </p:cNvPr>
          <p:cNvSpPr>
            <a:spLocks noGrp="1"/>
          </p:cNvSpPr>
          <p:nvPr>
            <p:ph type="dt" sz="half" idx="10"/>
          </p:nvPr>
        </p:nvSpPr>
        <p:spPr/>
        <p:txBody>
          <a:bodyPr/>
          <a:lstStyle/>
          <a:p>
            <a:fld id="{516F426E-D1B3-C04F-87FE-14721FD9FC5B}" type="datetimeFigureOut">
              <a:rPr lang="tr-TR" smtClean="0"/>
              <a:t>20.06.2025</a:t>
            </a:fld>
            <a:endParaRPr lang="tr-TR"/>
          </a:p>
        </p:txBody>
      </p:sp>
      <p:sp>
        <p:nvSpPr>
          <p:cNvPr id="8" name="Alt Bilgi Yer Tutucusu 7">
            <a:extLst>
              <a:ext uri="{FF2B5EF4-FFF2-40B4-BE49-F238E27FC236}">
                <a16:creationId xmlns:a16="http://schemas.microsoft.com/office/drawing/2014/main" id="{308EAF8A-F7B0-2BDD-4F89-660E8B0AA1AF}"/>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0D2E32E3-8894-715E-FFDA-63EF2DC53EA8}"/>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3032179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B1EC121-931A-9A67-BE9C-0B26FE6C6B55}"/>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A0E8124C-C5F5-A4E0-E2AA-F0EF135BF865}"/>
              </a:ext>
            </a:extLst>
          </p:cNvPr>
          <p:cNvSpPr>
            <a:spLocks noGrp="1"/>
          </p:cNvSpPr>
          <p:nvPr>
            <p:ph type="dt" sz="half" idx="10"/>
          </p:nvPr>
        </p:nvSpPr>
        <p:spPr/>
        <p:txBody>
          <a:bodyPr/>
          <a:lstStyle/>
          <a:p>
            <a:fld id="{516F426E-D1B3-C04F-87FE-14721FD9FC5B}" type="datetimeFigureOut">
              <a:rPr lang="tr-TR" smtClean="0"/>
              <a:t>20.06.2025</a:t>
            </a:fld>
            <a:endParaRPr lang="tr-TR"/>
          </a:p>
        </p:txBody>
      </p:sp>
      <p:sp>
        <p:nvSpPr>
          <p:cNvPr id="4" name="Alt Bilgi Yer Tutucusu 3">
            <a:extLst>
              <a:ext uri="{FF2B5EF4-FFF2-40B4-BE49-F238E27FC236}">
                <a16:creationId xmlns:a16="http://schemas.microsoft.com/office/drawing/2014/main" id="{A41230DD-8A6B-908D-B33E-929B0D104C7B}"/>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7BA67776-0C20-150A-B5C4-576FBB90BB6F}"/>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599999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F24CA195-A5A0-56D5-F39D-EDD8CF9BDF05}"/>
              </a:ext>
            </a:extLst>
          </p:cNvPr>
          <p:cNvSpPr>
            <a:spLocks noGrp="1"/>
          </p:cNvSpPr>
          <p:nvPr>
            <p:ph type="dt" sz="half" idx="10"/>
          </p:nvPr>
        </p:nvSpPr>
        <p:spPr/>
        <p:txBody>
          <a:bodyPr/>
          <a:lstStyle/>
          <a:p>
            <a:fld id="{516F426E-D1B3-C04F-87FE-14721FD9FC5B}" type="datetimeFigureOut">
              <a:rPr lang="tr-TR" smtClean="0"/>
              <a:t>20.06.2025</a:t>
            </a:fld>
            <a:endParaRPr lang="tr-TR"/>
          </a:p>
        </p:txBody>
      </p:sp>
      <p:sp>
        <p:nvSpPr>
          <p:cNvPr id="3" name="Alt Bilgi Yer Tutucusu 2">
            <a:extLst>
              <a:ext uri="{FF2B5EF4-FFF2-40B4-BE49-F238E27FC236}">
                <a16:creationId xmlns:a16="http://schemas.microsoft.com/office/drawing/2014/main" id="{109812B9-DDD3-39C7-475B-6A23F599924F}"/>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FE434057-B610-4D9B-35F3-7EB32D621C9A}"/>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1992908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85C950D-3CBE-BA9D-02A5-367346ED658B}"/>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69947FC5-3BC7-2B39-EDC6-52653B2989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87A30D39-BF4C-4FB3-AD47-0B6476209C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0B5886F0-BE2E-7196-64F3-A7E7297EB13D}"/>
              </a:ext>
            </a:extLst>
          </p:cNvPr>
          <p:cNvSpPr>
            <a:spLocks noGrp="1"/>
          </p:cNvSpPr>
          <p:nvPr>
            <p:ph type="dt" sz="half" idx="10"/>
          </p:nvPr>
        </p:nvSpPr>
        <p:spPr/>
        <p:txBody>
          <a:bodyPr/>
          <a:lstStyle/>
          <a:p>
            <a:fld id="{516F426E-D1B3-C04F-87FE-14721FD9FC5B}" type="datetimeFigureOut">
              <a:rPr lang="tr-TR" smtClean="0"/>
              <a:t>20.06.2025</a:t>
            </a:fld>
            <a:endParaRPr lang="tr-TR"/>
          </a:p>
        </p:txBody>
      </p:sp>
      <p:sp>
        <p:nvSpPr>
          <p:cNvPr id="6" name="Alt Bilgi Yer Tutucusu 5">
            <a:extLst>
              <a:ext uri="{FF2B5EF4-FFF2-40B4-BE49-F238E27FC236}">
                <a16:creationId xmlns:a16="http://schemas.microsoft.com/office/drawing/2014/main" id="{072EFA49-EF60-0784-1632-64FE577F2A33}"/>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3095F1F-8B4E-9169-4EE6-44F2B6FBEE0B}"/>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347333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175FF5A-2137-E980-EA23-1FEC0DEEE91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7CD87FAE-55FF-507F-CE75-245D725BDB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A996E62E-DDCA-0CCC-4832-592F260A13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7C16B328-42FE-1B1D-EC13-13E2D9E909A8}"/>
              </a:ext>
            </a:extLst>
          </p:cNvPr>
          <p:cNvSpPr>
            <a:spLocks noGrp="1"/>
          </p:cNvSpPr>
          <p:nvPr>
            <p:ph type="dt" sz="half" idx="10"/>
          </p:nvPr>
        </p:nvSpPr>
        <p:spPr/>
        <p:txBody>
          <a:bodyPr/>
          <a:lstStyle/>
          <a:p>
            <a:fld id="{516F426E-D1B3-C04F-87FE-14721FD9FC5B}" type="datetimeFigureOut">
              <a:rPr lang="tr-TR" smtClean="0"/>
              <a:t>20.06.2025</a:t>
            </a:fld>
            <a:endParaRPr lang="tr-TR"/>
          </a:p>
        </p:txBody>
      </p:sp>
      <p:sp>
        <p:nvSpPr>
          <p:cNvPr id="6" name="Alt Bilgi Yer Tutucusu 5">
            <a:extLst>
              <a:ext uri="{FF2B5EF4-FFF2-40B4-BE49-F238E27FC236}">
                <a16:creationId xmlns:a16="http://schemas.microsoft.com/office/drawing/2014/main" id="{677D983B-C6D2-1560-3174-AB3D5D13E868}"/>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287A03B-B008-C99A-0176-86A9C01FC8F5}"/>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291253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135936E4-61ED-F914-35C5-276C137ABA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332DDC67-0CEC-94F5-82A1-3D6461AF94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5B3D7DD-C749-8F6A-24C8-82581AFA8D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6F426E-D1B3-C04F-87FE-14721FD9FC5B}" type="datetimeFigureOut">
              <a:rPr lang="tr-TR" smtClean="0"/>
              <a:t>20.06.2025</a:t>
            </a:fld>
            <a:endParaRPr lang="tr-TR"/>
          </a:p>
        </p:txBody>
      </p:sp>
      <p:sp>
        <p:nvSpPr>
          <p:cNvPr id="5" name="Alt Bilgi Yer Tutucusu 4">
            <a:extLst>
              <a:ext uri="{FF2B5EF4-FFF2-40B4-BE49-F238E27FC236}">
                <a16:creationId xmlns:a16="http://schemas.microsoft.com/office/drawing/2014/main" id="{DFA3E388-E655-9B56-F814-5390B6D575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A7EACFFE-C203-113C-9C1B-CBC6F1DC57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C2876A-0405-DE4E-8F57-B35FA1FF5C8B}" type="slidenum">
              <a:rPr lang="tr-TR" smtClean="0"/>
              <a:t>‹#›</a:t>
            </a:fld>
            <a:endParaRPr lang="tr-TR"/>
          </a:p>
        </p:txBody>
      </p:sp>
    </p:spTree>
    <p:extLst>
      <p:ext uri="{BB962C8B-B14F-4D97-AF65-F5344CB8AC3E}">
        <p14:creationId xmlns:p14="http://schemas.microsoft.com/office/powerpoint/2010/main" val="586702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s://doi.org/10.1068/a291175" TargetMode="External"/><Relationship Id="rId13" Type="http://schemas.openxmlformats.org/officeDocument/2006/relationships/hyperlink" Target="https://doi.org/10.1177/0739456X14550401" TargetMode="External"/><Relationship Id="rId18" Type="http://schemas.openxmlformats.org/officeDocument/2006/relationships/hyperlink" Target="https://doi.org/10.1146/annurev.so.13.080187.001021" TargetMode="External"/><Relationship Id="rId3" Type="http://schemas.openxmlformats.org/officeDocument/2006/relationships/image" Target="../media/image1.jpg"/><Relationship Id="rId7" Type="http://schemas.openxmlformats.org/officeDocument/2006/relationships/hyperlink" Target="https://doi.org/10.5822/978-1-61091-525-0" TargetMode="External"/><Relationship Id="rId12" Type="http://schemas.openxmlformats.org/officeDocument/2006/relationships/hyperlink" Target="https://doi.org/10.1080/13574809708724397" TargetMode="External"/><Relationship Id="rId17" Type="http://schemas.openxmlformats.org/officeDocument/2006/relationships/hyperlink" Target="https://doi.org/10.1108/JCM-04-2015-1396" TargetMode="External"/><Relationship Id="rId2" Type="http://schemas.openxmlformats.org/officeDocument/2006/relationships/notesSlide" Target="../notesSlides/notesSlide26.xml"/><Relationship Id="rId16" Type="http://schemas.openxmlformats.org/officeDocument/2006/relationships/hyperlink" Target="https://doi.org/10.1177/2399808320954210" TargetMode="External"/><Relationship Id="rId1" Type="http://schemas.openxmlformats.org/officeDocument/2006/relationships/slideLayout" Target="../slideLayouts/slideLayout2.xml"/><Relationship Id="rId6" Type="http://schemas.openxmlformats.org/officeDocument/2006/relationships/hyperlink" Target="https://doi.org/10.1016/j.jamcollsurg.2009.08.020" TargetMode="External"/><Relationship Id="rId11" Type="http://schemas.openxmlformats.org/officeDocument/2006/relationships/hyperlink" Target="https://doi.org/10.1093/oso/9780198232926.001.0001" TargetMode="External"/><Relationship Id="rId5" Type="http://schemas.openxmlformats.org/officeDocument/2006/relationships/hyperlink" Target="https://doi.org/10.1016/j.compenvurbsys.2019.01.010" TargetMode="External"/><Relationship Id="rId15" Type="http://schemas.openxmlformats.org/officeDocument/2006/relationships/hyperlink" Target="https://doi.org/10.1016/j.cities.2021.103185" TargetMode="External"/><Relationship Id="rId10" Type="http://schemas.openxmlformats.org/officeDocument/2006/relationships/hyperlink" Target="https://doi.org/10.1016/j.compenvurbsys.2023.102030" TargetMode="External"/><Relationship Id="rId4" Type="http://schemas.openxmlformats.org/officeDocument/2006/relationships/hyperlink" Target="https://doi.org/10.1177/002224299205600205" TargetMode="External"/><Relationship Id="rId9" Type="http://schemas.openxmlformats.org/officeDocument/2006/relationships/hyperlink" Target="https://doi.org/10.1016/B978-044482332-8/50020-2" TargetMode="External"/><Relationship Id="rId14" Type="http://schemas.openxmlformats.org/officeDocument/2006/relationships/hyperlink" Target="https://doi.org/10.1080/01944367908977002"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EC496F7C-EDD8-EA1E-AE81-60336DC5244C}"/>
              </a:ext>
            </a:extLst>
          </p:cNvPr>
          <p:cNvPicPr>
            <a:picLocks noChangeAspect="1"/>
          </p:cNvPicPr>
          <p:nvPr/>
        </p:nvPicPr>
        <p:blipFill>
          <a:blip r:embed="rId2"/>
          <a:stretch>
            <a:fillRect/>
          </a:stretch>
        </p:blipFill>
        <p:spPr>
          <a:xfrm>
            <a:off x="203200" y="304800"/>
            <a:ext cx="4043680" cy="1600840"/>
          </a:xfrm>
          <a:prstGeom prst="rect">
            <a:avLst/>
          </a:prstGeom>
        </p:spPr>
      </p:pic>
      <p:sp>
        <p:nvSpPr>
          <p:cNvPr id="11" name="Apakšvirsraksts 2">
            <a:extLst>
              <a:ext uri="{FF2B5EF4-FFF2-40B4-BE49-F238E27FC236}">
                <a16:creationId xmlns:a16="http://schemas.microsoft.com/office/drawing/2014/main" id="{3635D51F-1FE4-46AF-3F37-7BEEE6454CBB}"/>
              </a:ext>
            </a:extLst>
          </p:cNvPr>
          <p:cNvSpPr txBox="1">
            <a:spLocks noGrp="1"/>
          </p:cNvSpPr>
          <p:nvPr>
            <p:ph type="subTitle" sz="quarter" idx="1"/>
          </p:nvPr>
        </p:nvSpPr>
        <p:spPr>
          <a:xfrm>
            <a:off x="492612" y="2241908"/>
            <a:ext cx="11024197" cy="1187092"/>
          </a:xfrm>
          <a:prstGeom prst="rect">
            <a:avLst/>
          </a:prstGeom>
        </p:spPr>
        <p:txBody>
          <a:bodyPr>
            <a:normAutofit/>
          </a:bodyPr>
          <a:lstStyle>
            <a:lvl1pPr algn="l">
              <a:defRPr sz="2800">
                <a:solidFill>
                  <a:srgbClr val="FFFFFF"/>
                </a:solidFill>
                <a:latin typeface="Arial"/>
                <a:ea typeface="Arial"/>
                <a:cs typeface="Arial"/>
                <a:sym typeface="Arial"/>
              </a:defRPr>
            </a:lvl1pPr>
          </a:lstStyle>
          <a:p>
            <a:pPr algn="just"/>
            <a:r>
              <a:rPr lang="en-GB" sz="3600" b="1" dirty="0">
                <a:solidFill>
                  <a:srgbClr val="000F33"/>
                </a:solidFill>
                <a:latin typeface="Aptos" panose="020B0004020202020204" pitchFamily="34" charset="0"/>
              </a:rPr>
              <a:t>The Spatial Dynamics of Caf</a:t>
            </a:r>
            <a:r>
              <a:rPr lang="en-GB" altLang="ko-KR" sz="3600" b="1" dirty="0">
                <a:solidFill>
                  <a:srgbClr val="000F33"/>
                </a:solidFill>
                <a:latin typeface="Aptos" panose="020B0004020202020204"/>
                <a:ea typeface="맑은 고딕" panose="020B0503020000020004" pitchFamily="50" charset="-127"/>
                <a:cs typeface="KoPubWorld돋움체_Pro Bold" panose="00000800000000000000" pitchFamily="50" charset="-127"/>
              </a:rPr>
              <a:t>é</a:t>
            </a:r>
            <a:r>
              <a:rPr lang="en-GB" sz="3600" b="1" dirty="0">
                <a:solidFill>
                  <a:srgbClr val="000F33"/>
                </a:solidFill>
                <a:latin typeface="Aptos" panose="020B0004020202020204" pitchFamily="34" charset="0"/>
              </a:rPr>
              <a:t>s as Everyday Urban Spaces</a:t>
            </a:r>
          </a:p>
          <a:p>
            <a:pPr algn="just"/>
            <a:r>
              <a:rPr lang="en-GB" b="1" dirty="0">
                <a:solidFill>
                  <a:srgbClr val="000F33"/>
                </a:solidFill>
                <a:latin typeface="Aptos" panose="020B0004020202020204" pitchFamily="34" charset="0"/>
              </a:rPr>
              <a:t>: Exploring Socialscapes through Streetscapes</a:t>
            </a:r>
          </a:p>
        </p:txBody>
      </p:sp>
      <p:sp>
        <p:nvSpPr>
          <p:cNvPr id="7" name="Dikdörtgen 6">
            <a:extLst>
              <a:ext uri="{FF2B5EF4-FFF2-40B4-BE49-F238E27FC236}">
                <a16:creationId xmlns:a16="http://schemas.microsoft.com/office/drawing/2014/main" id="{8678251B-3227-E337-B6DE-C3D40DEA4660}"/>
              </a:ext>
            </a:extLst>
          </p:cNvPr>
          <p:cNvSpPr/>
          <p:nvPr/>
        </p:nvSpPr>
        <p:spPr>
          <a:xfrm flipV="1">
            <a:off x="1446834" y="1484452"/>
            <a:ext cx="10745165"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Apakšvirsraksts 2">
            <a:extLst>
              <a:ext uri="{FF2B5EF4-FFF2-40B4-BE49-F238E27FC236}">
                <a16:creationId xmlns:a16="http://schemas.microsoft.com/office/drawing/2014/main" id="{0294B741-AB1C-48AE-B50B-6A29203F5E32}"/>
              </a:ext>
            </a:extLst>
          </p:cNvPr>
          <p:cNvSpPr txBox="1">
            <a:spLocks/>
          </p:cNvSpPr>
          <p:nvPr/>
        </p:nvSpPr>
        <p:spPr>
          <a:xfrm>
            <a:off x="492611" y="3636231"/>
            <a:ext cx="11024197" cy="263225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FFFFFF"/>
                </a:solidFill>
                <a:latin typeface="Arial"/>
                <a:ea typeface="Arial"/>
                <a:cs typeface="Arial"/>
                <a:sym typeface="Arial"/>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spcBef>
                <a:spcPts val="0"/>
              </a:spcBef>
            </a:pPr>
            <a:r>
              <a:rPr lang="en-GB" sz="1800" b="1" u="sng" dirty="0">
                <a:solidFill>
                  <a:srgbClr val="000F33"/>
                </a:solidFill>
                <a:latin typeface="Aptos" panose="020B0004020202020204" pitchFamily="34" charset="0"/>
              </a:rPr>
              <a:t>Gyuna Hwang</a:t>
            </a:r>
          </a:p>
          <a:p>
            <a:pPr algn="just">
              <a:lnSpc>
                <a:spcPct val="100000"/>
              </a:lnSpc>
              <a:spcBef>
                <a:spcPts val="0"/>
              </a:spcBef>
            </a:pPr>
            <a:r>
              <a:rPr lang="en-GB" sz="1600" dirty="0">
                <a:solidFill>
                  <a:srgbClr val="000F33"/>
                </a:solidFill>
                <a:latin typeface="Aptos" panose="020B0004020202020204" pitchFamily="34" charset="0"/>
              </a:rPr>
              <a:t>Ph.D Candidate</a:t>
            </a:r>
          </a:p>
          <a:p>
            <a:pPr algn="just">
              <a:lnSpc>
                <a:spcPct val="100000"/>
              </a:lnSpc>
              <a:spcBef>
                <a:spcPts val="0"/>
              </a:spcBef>
            </a:pPr>
            <a:r>
              <a:rPr lang="en-GB" sz="1600" dirty="0">
                <a:solidFill>
                  <a:srgbClr val="000F33"/>
                </a:solidFill>
                <a:latin typeface="Aptos" panose="020B0004020202020204" pitchFamily="34" charset="0"/>
              </a:rPr>
              <a:t>Department of Urban Planning &amp; Engineering</a:t>
            </a:r>
          </a:p>
          <a:p>
            <a:pPr algn="just">
              <a:lnSpc>
                <a:spcPct val="100000"/>
              </a:lnSpc>
              <a:spcBef>
                <a:spcPts val="0"/>
              </a:spcBef>
            </a:pPr>
            <a:r>
              <a:rPr lang="en-GB" sz="1600" dirty="0">
                <a:solidFill>
                  <a:srgbClr val="000F33"/>
                </a:solidFill>
                <a:latin typeface="Aptos" panose="020B0004020202020204" pitchFamily="34" charset="0"/>
              </a:rPr>
              <a:t>Hanyang University</a:t>
            </a:r>
          </a:p>
          <a:p>
            <a:pPr algn="just">
              <a:lnSpc>
                <a:spcPct val="100000"/>
              </a:lnSpc>
              <a:spcBef>
                <a:spcPts val="0"/>
              </a:spcBef>
            </a:pPr>
            <a:endParaRPr lang="en-GB" sz="1800" dirty="0">
              <a:solidFill>
                <a:srgbClr val="000F33"/>
              </a:solidFill>
              <a:latin typeface="Aptos" panose="020B0004020202020204" pitchFamily="34" charset="0"/>
            </a:endParaRPr>
          </a:p>
          <a:p>
            <a:pPr algn="just">
              <a:lnSpc>
                <a:spcPct val="100000"/>
              </a:lnSpc>
              <a:spcBef>
                <a:spcPts val="0"/>
              </a:spcBef>
            </a:pPr>
            <a:r>
              <a:rPr lang="en-GB" sz="1800" b="1" u="sng" dirty="0">
                <a:solidFill>
                  <a:srgbClr val="000F33"/>
                </a:solidFill>
                <a:latin typeface="Aptos" panose="020B0004020202020204" pitchFamily="34" charset="0"/>
              </a:rPr>
              <a:t>Jina Park</a:t>
            </a:r>
          </a:p>
          <a:p>
            <a:pPr algn="just">
              <a:lnSpc>
                <a:spcPct val="100000"/>
              </a:lnSpc>
              <a:spcBef>
                <a:spcPts val="0"/>
              </a:spcBef>
            </a:pPr>
            <a:r>
              <a:rPr lang="en-GB" sz="1600" dirty="0">
                <a:solidFill>
                  <a:srgbClr val="000F33"/>
                </a:solidFill>
                <a:latin typeface="Aptos" panose="020B0004020202020204" pitchFamily="34" charset="0"/>
              </a:rPr>
              <a:t>Professor</a:t>
            </a:r>
          </a:p>
          <a:p>
            <a:pPr algn="just">
              <a:lnSpc>
                <a:spcPct val="100000"/>
              </a:lnSpc>
              <a:spcBef>
                <a:spcPts val="0"/>
              </a:spcBef>
            </a:pPr>
            <a:r>
              <a:rPr lang="en-GB" altLang="ko-KR" sz="1600" dirty="0">
                <a:solidFill>
                  <a:srgbClr val="000F33"/>
                </a:solidFill>
                <a:latin typeface="Aptos" panose="020B0004020202020204" pitchFamily="34" charset="0"/>
              </a:rPr>
              <a:t>Department of Urban Planning &amp; Engineering</a:t>
            </a:r>
          </a:p>
          <a:p>
            <a:pPr algn="just">
              <a:lnSpc>
                <a:spcPct val="100000"/>
              </a:lnSpc>
              <a:spcBef>
                <a:spcPts val="0"/>
              </a:spcBef>
            </a:pPr>
            <a:r>
              <a:rPr lang="en-GB" altLang="ko-KR" sz="1600" dirty="0">
                <a:solidFill>
                  <a:srgbClr val="000F33"/>
                </a:solidFill>
                <a:latin typeface="Aptos" panose="020B0004020202020204" pitchFamily="34" charset="0"/>
              </a:rPr>
              <a:t>Hanyang University</a:t>
            </a:r>
          </a:p>
        </p:txBody>
      </p:sp>
    </p:spTree>
    <p:extLst>
      <p:ext uri="{BB962C8B-B14F-4D97-AF65-F5344CB8AC3E}">
        <p14:creationId xmlns:p14="http://schemas.microsoft.com/office/powerpoint/2010/main" val="83660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E944DA45-CF27-F007-82AC-12C983A731CF}"/>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FE85A9C2-0791-8A39-5269-B1B8F3DA860C}"/>
              </a:ext>
            </a:extLst>
          </p:cNvPr>
          <p:cNvPicPr>
            <a:picLocks noChangeAspect="1"/>
          </p:cNvPicPr>
          <p:nvPr/>
        </p:nvPicPr>
        <p:blipFill>
          <a:blip r:embed="rId3"/>
          <a:stretch>
            <a:fillRect/>
          </a:stretch>
        </p:blipFill>
        <p:spPr>
          <a:xfrm>
            <a:off x="10038080" y="6089366"/>
            <a:ext cx="1442720" cy="571154"/>
          </a:xfrm>
          <a:prstGeom prst="rect">
            <a:avLst/>
          </a:prstGeom>
        </p:spPr>
      </p:pic>
      <p:sp>
        <p:nvSpPr>
          <p:cNvPr id="7" name="Virsraksts 1">
            <a:extLst>
              <a:ext uri="{FF2B5EF4-FFF2-40B4-BE49-F238E27FC236}">
                <a16:creationId xmlns:a16="http://schemas.microsoft.com/office/drawing/2014/main" id="{75A34061-D5BF-7E9E-B999-02A295DE509C}"/>
              </a:ext>
            </a:extLst>
          </p:cNvPr>
          <p:cNvSpPr txBox="1">
            <a:spLocks noGrp="1"/>
          </p:cNvSpPr>
          <p:nvPr>
            <p:ph type="title"/>
          </p:nvPr>
        </p:nvSpPr>
        <p:spPr>
          <a:xfrm>
            <a:off x="418010" y="450603"/>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pPr marL="628650" indent="-628650">
              <a:buFont typeface="+mj-lt"/>
              <a:buAutoNum type="romanUcPeriod" startAt="3"/>
            </a:pPr>
            <a:r>
              <a:rPr lang="en-GB" sz="3600" dirty="0">
                <a:solidFill>
                  <a:srgbClr val="1D4289"/>
                </a:solidFill>
                <a:latin typeface="Aptos" panose="020B0004020202020204" pitchFamily="34" charset="0"/>
              </a:rPr>
              <a:t>Methodology</a:t>
            </a:r>
            <a:endParaRPr sz="3600" dirty="0">
              <a:solidFill>
                <a:srgbClr val="1D4289"/>
              </a:solidFill>
              <a:latin typeface="Aptos" panose="020B0004020202020204" pitchFamily="34" charset="0"/>
            </a:endParaRPr>
          </a:p>
        </p:txBody>
      </p:sp>
      <p:sp>
        <p:nvSpPr>
          <p:cNvPr id="9" name="Apakšvirsraksts 2">
            <a:extLst>
              <a:ext uri="{FF2B5EF4-FFF2-40B4-BE49-F238E27FC236}">
                <a16:creationId xmlns:a16="http://schemas.microsoft.com/office/drawing/2014/main" id="{4B8C7CC5-D090-43BD-953D-A1EED51A6A73}"/>
              </a:ext>
            </a:extLst>
          </p:cNvPr>
          <p:cNvSpPr txBox="1">
            <a:spLocks/>
          </p:cNvSpPr>
          <p:nvPr/>
        </p:nvSpPr>
        <p:spPr>
          <a:xfrm>
            <a:off x="418010" y="450603"/>
            <a:ext cx="10225108" cy="3228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800" b="1" dirty="0">
                <a:solidFill>
                  <a:srgbClr val="1D4289"/>
                </a:solidFill>
                <a:latin typeface="Aptos" panose="020B0004020202020204" pitchFamily="34" charset="0"/>
              </a:rPr>
              <a:t>The Spatial Dynamics of Caf</a:t>
            </a:r>
            <a:r>
              <a:rPr lang="en-GB" altLang="ko-KR" sz="1800" b="1" dirty="0">
                <a:solidFill>
                  <a:srgbClr val="1D4289"/>
                </a:solidFill>
                <a:latin typeface="Aptos" panose="020B0004020202020204"/>
                <a:ea typeface="맑은 고딕" panose="020B0503020000020004" pitchFamily="50" charset="-127"/>
                <a:cs typeface="KoPubWorld돋움체_Pro Bold" panose="00000800000000000000" pitchFamily="50" charset="-127"/>
              </a:rPr>
              <a:t>é</a:t>
            </a:r>
            <a:r>
              <a:rPr lang="en-GB" sz="1800" b="1" dirty="0">
                <a:solidFill>
                  <a:srgbClr val="1D4289"/>
                </a:solidFill>
                <a:latin typeface="Aptos" panose="020B0004020202020204" pitchFamily="34" charset="0"/>
              </a:rPr>
              <a:t>s as Everyday Urban Spaces: Exploring Socialscapes through Streetscapes</a:t>
            </a:r>
          </a:p>
        </p:txBody>
      </p:sp>
      <p:sp>
        <p:nvSpPr>
          <p:cNvPr id="10" name="사각형: 둥근 모서리 9">
            <a:extLst>
              <a:ext uri="{FF2B5EF4-FFF2-40B4-BE49-F238E27FC236}">
                <a16:creationId xmlns:a16="http://schemas.microsoft.com/office/drawing/2014/main" id="{60E684B6-75FF-4130-A98C-4195C8838BE8}"/>
              </a:ext>
            </a:extLst>
          </p:cNvPr>
          <p:cNvSpPr/>
          <p:nvPr/>
        </p:nvSpPr>
        <p:spPr>
          <a:xfrm>
            <a:off x="494522" y="1315616"/>
            <a:ext cx="3354938" cy="322866"/>
          </a:xfrm>
          <a:prstGeom prst="roundRect">
            <a:avLst/>
          </a:prstGeom>
          <a:solidFill>
            <a:srgbClr val="5B9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a:solidFill>
                  <a:schemeClr val="bg1"/>
                </a:solidFill>
                <a:latin typeface="Aptos" panose="020B0004020202020204"/>
              </a:rPr>
              <a:t>Research Framework</a:t>
            </a:r>
            <a:endParaRPr lang="ko-KR" altLang="en-US" sz="2000" b="1" dirty="0">
              <a:solidFill>
                <a:schemeClr val="bg1"/>
              </a:solidFill>
              <a:latin typeface="Aptos" panose="020B0004020202020204"/>
            </a:endParaRPr>
          </a:p>
        </p:txBody>
      </p:sp>
      <p:sp>
        <p:nvSpPr>
          <p:cNvPr id="33" name="직사각형 32">
            <a:extLst>
              <a:ext uri="{FF2B5EF4-FFF2-40B4-BE49-F238E27FC236}">
                <a16:creationId xmlns:a16="http://schemas.microsoft.com/office/drawing/2014/main" id="{1F91E4A6-E7D7-4BB9-8E66-D16DAABC8976}"/>
              </a:ext>
            </a:extLst>
          </p:cNvPr>
          <p:cNvSpPr/>
          <p:nvPr/>
        </p:nvSpPr>
        <p:spPr>
          <a:xfrm>
            <a:off x="533982" y="4372750"/>
            <a:ext cx="3315479" cy="618639"/>
          </a:xfrm>
          <a:prstGeom prst="rect">
            <a:avLst/>
          </a:prstGeom>
          <a:solidFill>
            <a:schemeClr val="bg1">
              <a:lumMod val="95000"/>
            </a:schemeClr>
          </a:solidFill>
          <a:ln w="12700">
            <a:solidFill>
              <a:srgbClr val="1D42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solidFill>
                  <a:srgbClr val="000F33"/>
                </a:solidFill>
                <a:latin typeface="Aptos" panose="020B0004020202020204"/>
              </a:rPr>
              <a:t>Visual streetscape factors</a:t>
            </a:r>
          </a:p>
          <a:p>
            <a:pPr algn="ctr"/>
            <a:r>
              <a:rPr lang="en-US" altLang="ko-KR" sz="1600" dirty="0">
                <a:solidFill>
                  <a:srgbClr val="000F33"/>
                </a:solidFill>
                <a:latin typeface="Aptos" panose="020B0004020202020204"/>
              </a:rPr>
              <a:t>(Enclosure, Openness, Greenness …)</a:t>
            </a:r>
            <a:endParaRPr lang="ko-KR" altLang="en-US" sz="1600" dirty="0">
              <a:solidFill>
                <a:srgbClr val="000F33"/>
              </a:solidFill>
              <a:latin typeface="Aptos" panose="020B0004020202020204"/>
            </a:endParaRPr>
          </a:p>
        </p:txBody>
      </p:sp>
      <p:sp>
        <p:nvSpPr>
          <p:cNvPr id="34" name="직사각형 33">
            <a:extLst>
              <a:ext uri="{FF2B5EF4-FFF2-40B4-BE49-F238E27FC236}">
                <a16:creationId xmlns:a16="http://schemas.microsoft.com/office/drawing/2014/main" id="{DA084608-6C89-410F-B5F0-EA689F2304FB}"/>
              </a:ext>
            </a:extLst>
          </p:cNvPr>
          <p:cNvSpPr/>
          <p:nvPr/>
        </p:nvSpPr>
        <p:spPr>
          <a:xfrm>
            <a:off x="533981" y="5141830"/>
            <a:ext cx="3315479" cy="618639"/>
          </a:xfrm>
          <a:prstGeom prst="rect">
            <a:avLst/>
          </a:prstGeom>
          <a:solidFill>
            <a:schemeClr val="bg1">
              <a:lumMod val="95000"/>
            </a:schemeClr>
          </a:solidFill>
          <a:ln w="12700">
            <a:solidFill>
              <a:srgbClr val="1D42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solidFill>
                  <a:srgbClr val="000F33"/>
                </a:solidFill>
                <a:latin typeface="Aptos" panose="020B0004020202020204"/>
              </a:rPr>
              <a:t>Perceptual streetscape factors</a:t>
            </a:r>
          </a:p>
          <a:p>
            <a:pPr algn="ctr"/>
            <a:r>
              <a:rPr lang="en-US" altLang="ko-KR" sz="1600" dirty="0">
                <a:solidFill>
                  <a:srgbClr val="000F33"/>
                </a:solidFill>
                <a:latin typeface="Aptos" panose="020B0004020202020204"/>
              </a:rPr>
              <a:t>(Safe, Lively,</a:t>
            </a:r>
            <a:r>
              <a:rPr lang="ko-KR" altLang="en-US" sz="1600" dirty="0">
                <a:solidFill>
                  <a:srgbClr val="000F33"/>
                </a:solidFill>
                <a:latin typeface="Aptos" panose="020B0004020202020204"/>
              </a:rPr>
              <a:t> </a:t>
            </a:r>
            <a:r>
              <a:rPr lang="en-US" altLang="ko-KR" sz="1600" dirty="0">
                <a:solidFill>
                  <a:srgbClr val="000F33"/>
                </a:solidFill>
                <a:latin typeface="Aptos" panose="020B0004020202020204"/>
              </a:rPr>
              <a:t>Beautiful)</a:t>
            </a:r>
            <a:endParaRPr lang="ko-KR" altLang="en-US" sz="1600" dirty="0">
              <a:solidFill>
                <a:srgbClr val="000F33"/>
              </a:solidFill>
              <a:latin typeface="Aptos" panose="020B0004020202020204"/>
            </a:endParaRPr>
          </a:p>
        </p:txBody>
      </p:sp>
      <p:sp>
        <p:nvSpPr>
          <p:cNvPr id="35" name="직사각형 34">
            <a:extLst>
              <a:ext uri="{FF2B5EF4-FFF2-40B4-BE49-F238E27FC236}">
                <a16:creationId xmlns:a16="http://schemas.microsoft.com/office/drawing/2014/main" id="{6CB5560A-88B5-4CBA-8ED6-0A1D54A18881}"/>
              </a:ext>
            </a:extLst>
          </p:cNvPr>
          <p:cNvSpPr/>
          <p:nvPr/>
        </p:nvSpPr>
        <p:spPr>
          <a:xfrm>
            <a:off x="8723996" y="3862049"/>
            <a:ext cx="2980744" cy="823170"/>
          </a:xfrm>
          <a:prstGeom prst="rect">
            <a:avLst/>
          </a:prstGeom>
          <a:solidFill>
            <a:srgbClr val="000F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solidFill>
                  <a:schemeClr val="bg1"/>
                </a:solidFill>
                <a:latin typeface="Aptos" panose="020B0004020202020204"/>
              </a:rPr>
              <a:t>② Location Decision Analysis</a:t>
            </a:r>
            <a:endParaRPr lang="ko-KR" altLang="en-US" b="1" dirty="0">
              <a:solidFill>
                <a:schemeClr val="bg1"/>
              </a:solidFill>
              <a:latin typeface="Aptos" panose="020B0004020202020204"/>
            </a:endParaRPr>
          </a:p>
        </p:txBody>
      </p:sp>
      <p:sp>
        <p:nvSpPr>
          <p:cNvPr id="37" name="직사각형 36">
            <a:extLst>
              <a:ext uri="{FF2B5EF4-FFF2-40B4-BE49-F238E27FC236}">
                <a16:creationId xmlns:a16="http://schemas.microsoft.com/office/drawing/2014/main" id="{1A6AF3B5-53B2-4D15-81D6-84A6B399FE54}"/>
              </a:ext>
            </a:extLst>
          </p:cNvPr>
          <p:cNvSpPr/>
          <p:nvPr/>
        </p:nvSpPr>
        <p:spPr>
          <a:xfrm>
            <a:off x="533981" y="3555030"/>
            <a:ext cx="3315479" cy="614038"/>
          </a:xfrm>
          <a:prstGeom prst="rect">
            <a:avLst/>
          </a:prstGeom>
          <a:solidFill>
            <a:schemeClr val="bg1">
              <a:lumMod val="95000"/>
            </a:schemeClr>
          </a:solidFill>
          <a:ln w="12700">
            <a:solidFill>
              <a:srgbClr val="1D42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solidFill>
                  <a:srgbClr val="000F33"/>
                </a:solidFill>
                <a:latin typeface="Aptos" panose="020B0004020202020204"/>
              </a:rPr>
              <a:t>Walkability factors</a:t>
            </a:r>
          </a:p>
          <a:p>
            <a:pPr algn="ctr"/>
            <a:r>
              <a:rPr lang="en-US" altLang="ko-KR" sz="1600" dirty="0">
                <a:solidFill>
                  <a:srgbClr val="000F33"/>
                </a:solidFill>
                <a:latin typeface="Aptos" panose="020B0004020202020204"/>
              </a:rPr>
              <a:t>(Accessibility, Betweenness …)</a:t>
            </a:r>
            <a:endParaRPr lang="ko-KR" altLang="en-US" sz="1600" dirty="0">
              <a:solidFill>
                <a:srgbClr val="000F33"/>
              </a:solidFill>
              <a:latin typeface="Aptos" panose="020B0004020202020204"/>
            </a:endParaRPr>
          </a:p>
        </p:txBody>
      </p:sp>
      <p:sp>
        <p:nvSpPr>
          <p:cNvPr id="143" name="직사각형 142">
            <a:extLst>
              <a:ext uri="{FF2B5EF4-FFF2-40B4-BE49-F238E27FC236}">
                <a16:creationId xmlns:a16="http://schemas.microsoft.com/office/drawing/2014/main" id="{C3860135-BA48-4C9C-8804-AA518C31048D}"/>
              </a:ext>
            </a:extLst>
          </p:cNvPr>
          <p:cNvSpPr/>
          <p:nvPr/>
        </p:nvSpPr>
        <p:spPr>
          <a:xfrm>
            <a:off x="533981" y="2817214"/>
            <a:ext cx="3315479" cy="614038"/>
          </a:xfrm>
          <a:prstGeom prst="rect">
            <a:avLst/>
          </a:prstGeom>
          <a:solidFill>
            <a:schemeClr val="bg1">
              <a:lumMod val="95000"/>
            </a:schemeClr>
          </a:solidFill>
          <a:ln w="12700">
            <a:solidFill>
              <a:srgbClr val="1D42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solidFill>
                  <a:srgbClr val="000F33"/>
                </a:solidFill>
                <a:latin typeface="Aptos" panose="020B0004020202020204"/>
              </a:rPr>
              <a:t>Traditional Location factors</a:t>
            </a:r>
          </a:p>
          <a:p>
            <a:pPr algn="ctr"/>
            <a:r>
              <a:rPr lang="en-US" altLang="ko-KR" sz="1600" dirty="0">
                <a:solidFill>
                  <a:srgbClr val="000F33"/>
                </a:solidFill>
                <a:latin typeface="Aptos" panose="020B0004020202020204"/>
              </a:rPr>
              <a:t>(Competitiveness, Demographics …)</a:t>
            </a:r>
            <a:endParaRPr lang="ko-KR" altLang="en-US" sz="1600" dirty="0">
              <a:solidFill>
                <a:srgbClr val="000F33"/>
              </a:solidFill>
              <a:latin typeface="Aptos" panose="020B0004020202020204"/>
            </a:endParaRPr>
          </a:p>
        </p:txBody>
      </p:sp>
      <p:sp>
        <p:nvSpPr>
          <p:cNvPr id="147" name="사각형: 둥근 모서리 146">
            <a:extLst>
              <a:ext uri="{FF2B5EF4-FFF2-40B4-BE49-F238E27FC236}">
                <a16:creationId xmlns:a16="http://schemas.microsoft.com/office/drawing/2014/main" id="{498B1507-2B72-4D6E-8A38-0AC25086BF22}"/>
              </a:ext>
            </a:extLst>
          </p:cNvPr>
          <p:cNvSpPr/>
          <p:nvPr/>
        </p:nvSpPr>
        <p:spPr>
          <a:xfrm>
            <a:off x="418010" y="4266474"/>
            <a:ext cx="3544389" cy="1617719"/>
          </a:xfrm>
          <a:prstGeom prst="roundRect">
            <a:avLst>
              <a:gd name="adj" fmla="val 10907"/>
            </a:avLst>
          </a:prstGeom>
          <a:noFill/>
          <a:ln w="38100">
            <a:solidFill>
              <a:srgbClr val="D2003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49" name="직선 화살표 연결선 148">
            <a:extLst>
              <a:ext uri="{FF2B5EF4-FFF2-40B4-BE49-F238E27FC236}">
                <a16:creationId xmlns:a16="http://schemas.microsoft.com/office/drawing/2014/main" id="{D8CA5110-11FA-4D4A-8060-37EFDCDADEE9}"/>
              </a:ext>
            </a:extLst>
          </p:cNvPr>
          <p:cNvCxnSpPr>
            <a:cxnSpLocks/>
            <a:stCxn id="33" idx="3"/>
            <a:endCxn id="176" idx="1"/>
          </p:cNvCxnSpPr>
          <p:nvPr/>
        </p:nvCxnSpPr>
        <p:spPr>
          <a:xfrm flipV="1">
            <a:off x="3849461" y="4678886"/>
            <a:ext cx="956620" cy="3184"/>
          </a:xfrm>
          <a:prstGeom prst="straightConnector1">
            <a:avLst/>
          </a:prstGeom>
          <a:ln w="19050">
            <a:solidFill>
              <a:srgbClr val="1D4289"/>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직선 화살표 연결선 150">
            <a:extLst>
              <a:ext uri="{FF2B5EF4-FFF2-40B4-BE49-F238E27FC236}">
                <a16:creationId xmlns:a16="http://schemas.microsoft.com/office/drawing/2014/main" id="{6BD649C1-E27F-456A-8B59-51F9E73EE95C}"/>
              </a:ext>
            </a:extLst>
          </p:cNvPr>
          <p:cNvCxnSpPr>
            <a:cxnSpLocks/>
            <a:stCxn id="37" idx="3"/>
            <a:endCxn id="175" idx="1"/>
          </p:cNvCxnSpPr>
          <p:nvPr/>
        </p:nvCxnSpPr>
        <p:spPr>
          <a:xfrm>
            <a:off x="3849460" y="3862049"/>
            <a:ext cx="956621" cy="0"/>
          </a:xfrm>
          <a:prstGeom prst="straightConnector1">
            <a:avLst/>
          </a:prstGeom>
          <a:ln w="19050">
            <a:solidFill>
              <a:srgbClr val="1D4289"/>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직선 화살표 연결선 152">
            <a:extLst>
              <a:ext uri="{FF2B5EF4-FFF2-40B4-BE49-F238E27FC236}">
                <a16:creationId xmlns:a16="http://schemas.microsoft.com/office/drawing/2014/main" id="{1EC654F6-6BC8-455E-ACA1-D600E136F25E}"/>
              </a:ext>
            </a:extLst>
          </p:cNvPr>
          <p:cNvCxnSpPr>
            <a:cxnSpLocks/>
            <a:stCxn id="34" idx="3"/>
            <a:endCxn id="177" idx="1"/>
          </p:cNvCxnSpPr>
          <p:nvPr/>
        </p:nvCxnSpPr>
        <p:spPr>
          <a:xfrm flipV="1">
            <a:off x="3849460" y="5448943"/>
            <a:ext cx="956621" cy="2207"/>
          </a:xfrm>
          <a:prstGeom prst="straightConnector1">
            <a:avLst/>
          </a:prstGeom>
          <a:ln w="19050">
            <a:solidFill>
              <a:srgbClr val="1D4289"/>
            </a:solidFill>
            <a:tailEnd type="triangle"/>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4B502D71-60E1-461F-B755-7B91EEC02EBF}"/>
              </a:ext>
            </a:extLst>
          </p:cNvPr>
          <p:cNvSpPr txBox="1"/>
          <p:nvPr/>
        </p:nvSpPr>
        <p:spPr>
          <a:xfrm>
            <a:off x="1261516" y="5844247"/>
            <a:ext cx="1857375" cy="369332"/>
          </a:xfrm>
          <a:prstGeom prst="rect">
            <a:avLst/>
          </a:prstGeom>
          <a:noFill/>
        </p:spPr>
        <p:txBody>
          <a:bodyPr wrap="square" rtlCol="0">
            <a:spAutoFit/>
          </a:bodyPr>
          <a:lstStyle/>
          <a:p>
            <a:pPr algn="ctr"/>
            <a:r>
              <a:rPr lang="en-US" altLang="ko-KR" b="1" dirty="0">
                <a:solidFill>
                  <a:srgbClr val="D20035"/>
                </a:solidFill>
                <a:latin typeface="Aptos" panose="020B0004020202020204"/>
              </a:rPr>
              <a:t>Streetscape</a:t>
            </a:r>
            <a:endParaRPr lang="ko-KR" altLang="en-US" b="1" dirty="0">
              <a:solidFill>
                <a:srgbClr val="D20035"/>
              </a:solidFill>
              <a:latin typeface="Aptos" panose="020B0004020202020204"/>
            </a:endParaRPr>
          </a:p>
        </p:txBody>
      </p:sp>
      <p:sp>
        <p:nvSpPr>
          <p:cNvPr id="175" name="직사각형 174">
            <a:extLst>
              <a:ext uri="{FF2B5EF4-FFF2-40B4-BE49-F238E27FC236}">
                <a16:creationId xmlns:a16="http://schemas.microsoft.com/office/drawing/2014/main" id="{77B2260A-8A8A-4F40-BE34-5E1A21FC7A9C}"/>
              </a:ext>
            </a:extLst>
          </p:cNvPr>
          <p:cNvSpPr/>
          <p:nvPr/>
        </p:nvSpPr>
        <p:spPr>
          <a:xfrm>
            <a:off x="4806081" y="3555030"/>
            <a:ext cx="2922507" cy="614038"/>
          </a:xfrm>
          <a:prstGeom prst="rect">
            <a:avLst/>
          </a:prstGeom>
          <a:solidFill>
            <a:schemeClr val="bg1">
              <a:lumMod val="75000"/>
            </a:schemeClr>
          </a:solidFill>
          <a:ln w="12700">
            <a:solidFill>
              <a:srgbClr val="1D42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rgbClr val="000F33"/>
                </a:solidFill>
                <a:latin typeface="Aptos" panose="020B0004020202020204"/>
              </a:rPr>
              <a:t>Urban Network Analysis</a:t>
            </a:r>
            <a:endParaRPr lang="ko-KR" altLang="en-US" sz="1600" dirty="0">
              <a:solidFill>
                <a:srgbClr val="000F33"/>
              </a:solidFill>
              <a:latin typeface="Aptos" panose="020B0004020202020204"/>
            </a:endParaRPr>
          </a:p>
        </p:txBody>
      </p:sp>
      <p:sp>
        <p:nvSpPr>
          <p:cNvPr id="176" name="직사각형 175">
            <a:extLst>
              <a:ext uri="{FF2B5EF4-FFF2-40B4-BE49-F238E27FC236}">
                <a16:creationId xmlns:a16="http://schemas.microsoft.com/office/drawing/2014/main" id="{A0CCEE9E-C575-43FE-A239-5CB15E9AA07B}"/>
              </a:ext>
            </a:extLst>
          </p:cNvPr>
          <p:cNvSpPr/>
          <p:nvPr/>
        </p:nvSpPr>
        <p:spPr>
          <a:xfrm>
            <a:off x="4806081" y="4371867"/>
            <a:ext cx="2922507" cy="614038"/>
          </a:xfrm>
          <a:prstGeom prst="rect">
            <a:avLst/>
          </a:prstGeom>
          <a:solidFill>
            <a:schemeClr val="bg1">
              <a:lumMod val="75000"/>
            </a:schemeClr>
          </a:solidFill>
          <a:ln w="12700">
            <a:solidFill>
              <a:srgbClr val="1D42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solidFill>
                  <a:srgbClr val="000F33"/>
                </a:solidFill>
                <a:latin typeface="Aptos" panose="020B0004020202020204"/>
              </a:rPr>
              <a:t>Semantic Segmentation</a:t>
            </a:r>
            <a:endParaRPr lang="ko-KR" altLang="en-US" sz="1600" dirty="0">
              <a:solidFill>
                <a:srgbClr val="000F33"/>
              </a:solidFill>
              <a:latin typeface="Aptos" panose="020B0004020202020204"/>
            </a:endParaRPr>
          </a:p>
        </p:txBody>
      </p:sp>
      <p:sp>
        <p:nvSpPr>
          <p:cNvPr id="177" name="직사각형 176">
            <a:extLst>
              <a:ext uri="{FF2B5EF4-FFF2-40B4-BE49-F238E27FC236}">
                <a16:creationId xmlns:a16="http://schemas.microsoft.com/office/drawing/2014/main" id="{E3A52D94-6893-4047-A315-96FB6E5FB191}"/>
              </a:ext>
            </a:extLst>
          </p:cNvPr>
          <p:cNvSpPr/>
          <p:nvPr/>
        </p:nvSpPr>
        <p:spPr>
          <a:xfrm>
            <a:off x="4806081" y="5141924"/>
            <a:ext cx="2922507" cy="614038"/>
          </a:xfrm>
          <a:prstGeom prst="rect">
            <a:avLst/>
          </a:prstGeom>
          <a:solidFill>
            <a:schemeClr val="bg1">
              <a:lumMod val="75000"/>
            </a:schemeClr>
          </a:solidFill>
          <a:ln w="12700">
            <a:solidFill>
              <a:srgbClr val="1D42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ko-KR" dirty="0">
                <a:solidFill>
                  <a:srgbClr val="000F33"/>
                </a:solidFill>
                <a:latin typeface="Aptos" panose="020B0004020202020204"/>
              </a:rPr>
              <a:t>Perception</a:t>
            </a:r>
            <a:r>
              <a:rPr lang="en-US" altLang="ko-KR" dirty="0">
                <a:solidFill>
                  <a:srgbClr val="000F33"/>
                </a:solidFill>
                <a:latin typeface="Aptos" panose="020B0004020202020204"/>
              </a:rPr>
              <a:t> Modelling</a:t>
            </a:r>
            <a:endParaRPr lang="ko-KR" altLang="en-US" dirty="0">
              <a:solidFill>
                <a:srgbClr val="000F33"/>
              </a:solidFill>
              <a:latin typeface="Aptos" panose="020B0004020202020204"/>
            </a:endParaRPr>
          </a:p>
        </p:txBody>
      </p:sp>
      <p:cxnSp>
        <p:nvCxnSpPr>
          <p:cNvPr id="191" name="직선 화살표 연결선 190">
            <a:extLst>
              <a:ext uri="{FF2B5EF4-FFF2-40B4-BE49-F238E27FC236}">
                <a16:creationId xmlns:a16="http://schemas.microsoft.com/office/drawing/2014/main" id="{1E1DC910-E595-4E23-B300-0EFC1BBCB937}"/>
              </a:ext>
            </a:extLst>
          </p:cNvPr>
          <p:cNvCxnSpPr>
            <a:cxnSpLocks/>
            <a:stCxn id="176" idx="3"/>
          </p:cNvCxnSpPr>
          <p:nvPr/>
        </p:nvCxnSpPr>
        <p:spPr>
          <a:xfrm flipV="1">
            <a:off x="7728588" y="4344063"/>
            <a:ext cx="956621" cy="334823"/>
          </a:xfrm>
          <a:prstGeom prst="straightConnector1">
            <a:avLst/>
          </a:prstGeom>
          <a:ln w="19050">
            <a:solidFill>
              <a:srgbClr val="1D4289"/>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직선 화살표 연결선 191">
            <a:extLst>
              <a:ext uri="{FF2B5EF4-FFF2-40B4-BE49-F238E27FC236}">
                <a16:creationId xmlns:a16="http://schemas.microsoft.com/office/drawing/2014/main" id="{7ED8F1C0-0D2F-4274-9F72-98850479ECFE}"/>
              </a:ext>
            </a:extLst>
          </p:cNvPr>
          <p:cNvCxnSpPr>
            <a:cxnSpLocks/>
            <a:stCxn id="175" idx="3"/>
          </p:cNvCxnSpPr>
          <p:nvPr/>
        </p:nvCxnSpPr>
        <p:spPr>
          <a:xfrm>
            <a:off x="7728588" y="3862049"/>
            <a:ext cx="956621" cy="411585"/>
          </a:xfrm>
          <a:prstGeom prst="straightConnector1">
            <a:avLst/>
          </a:prstGeom>
          <a:ln w="19050">
            <a:solidFill>
              <a:srgbClr val="1D4289"/>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직선 화살표 연결선 194">
            <a:extLst>
              <a:ext uri="{FF2B5EF4-FFF2-40B4-BE49-F238E27FC236}">
                <a16:creationId xmlns:a16="http://schemas.microsoft.com/office/drawing/2014/main" id="{1D6994FE-23F7-43C6-8289-229CBEDAB4EA}"/>
              </a:ext>
            </a:extLst>
          </p:cNvPr>
          <p:cNvCxnSpPr>
            <a:cxnSpLocks/>
            <a:stCxn id="177" idx="3"/>
          </p:cNvCxnSpPr>
          <p:nvPr/>
        </p:nvCxnSpPr>
        <p:spPr>
          <a:xfrm flipV="1">
            <a:off x="7728588" y="4452840"/>
            <a:ext cx="956621" cy="996103"/>
          </a:xfrm>
          <a:prstGeom prst="straightConnector1">
            <a:avLst/>
          </a:prstGeom>
          <a:ln w="19050">
            <a:solidFill>
              <a:srgbClr val="1D4289"/>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직선 화살표 연결선 197">
            <a:extLst>
              <a:ext uri="{FF2B5EF4-FFF2-40B4-BE49-F238E27FC236}">
                <a16:creationId xmlns:a16="http://schemas.microsoft.com/office/drawing/2014/main" id="{9F223F12-CF93-4E7E-A3AD-9148DFB47983}"/>
              </a:ext>
            </a:extLst>
          </p:cNvPr>
          <p:cNvCxnSpPr>
            <a:cxnSpLocks/>
          </p:cNvCxnSpPr>
          <p:nvPr/>
        </p:nvCxnSpPr>
        <p:spPr>
          <a:xfrm>
            <a:off x="7717157" y="3124233"/>
            <a:ext cx="968052" cy="1040942"/>
          </a:xfrm>
          <a:prstGeom prst="straightConnector1">
            <a:avLst/>
          </a:prstGeom>
          <a:ln w="19050">
            <a:solidFill>
              <a:srgbClr val="1D4289"/>
            </a:solidFill>
            <a:tailEnd type="triangle"/>
          </a:ln>
        </p:spPr>
        <p:style>
          <a:lnRef idx="1">
            <a:schemeClr val="accent1"/>
          </a:lnRef>
          <a:fillRef idx="0">
            <a:schemeClr val="accent1"/>
          </a:fillRef>
          <a:effectRef idx="0">
            <a:schemeClr val="accent1"/>
          </a:effectRef>
          <a:fontRef idx="minor">
            <a:schemeClr val="tx1"/>
          </a:fontRef>
        </p:style>
      </p:cxnSp>
      <p:cxnSp>
        <p:nvCxnSpPr>
          <p:cNvPr id="203" name="직선 연결선 202">
            <a:extLst>
              <a:ext uri="{FF2B5EF4-FFF2-40B4-BE49-F238E27FC236}">
                <a16:creationId xmlns:a16="http://schemas.microsoft.com/office/drawing/2014/main" id="{AFC3B8E1-2B68-4E90-9E9C-21B3C63DD662}"/>
              </a:ext>
            </a:extLst>
          </p:cNvPr>
          <p:cNvCxnSpPr>
            <a:cxnSpLocks/>
            <a:stCxn id="143" idx="3"/>
          </p:cNvCxnSpPr>
          <p:nvPr/>
        </p:nvCxnSpPr>
        <p:spPr>
          <a:xfrm>
            <a:off x="3849460" y="3124233"/>
            <a:ext cx="3879128" cy="0"/>
          </a:xfrm>
          <a:prstGeom prst="line">
            <a:avLst/>
          </a:prstGeom>
          <a:ln w="19050">
            <a:solidFill>
              <a:srgbClr val="1D4289"/>
            </a:solidFill>
          </a:ln>
        </p:spPr>
        <p:style>
          <a:lnRef idx="1">
            <a:schemeClr val="accent1"/>
          </a:lnRef>
          <a:fillRef idx="0">
            <a:schemeClr val="accent1"/>
          </a:fillRef>
          <a:effectRef idx="0">
            <a:schemeClr val="accent1"/>
          </a:effectRef>
          <a:fontRef idx="minor">
            <a:schemeClr val="tx1"/>
          </a:fontRef>
        </p:style>
      </p:cxnSp>
      <p:sp>
        <p:nvSpPr>
          <p:cNvPr id="223" name="직사각형 222">
            <a:extLst>
              <a:ext uri="{FF2B5EF4-FFF2-40B4-BE49-F238E27FC236}">
                <a16:creationId xmlns:a16="http://schemas.microsoft.com/office/drawing/2014/main" id="{CB9BC978-DA92-4F3E-9302-DC7885432E88}"/>
              </a:ext>
            </a:extLst>
          </p:cNvPr>
          <p:cNvSpPr/>
          <p:nvPr/>
        </p:nvSpPr>
        <p:spPr>
          <a:xfrm>
            <a:off x="533981" y="1854490"/>
            <a:ext cx="3315479" cy="614038"/>
          </a:xfrm>
          <a:prstGeom prst="rect">
            <a:avLst/>
          </a:prstGeom>
          <a:solidFill>
            <a:schemeClr val="bg1">
              <a:lumMod val="95000"/>
            </a:schemeClr>
          </a:solidFill>
          <a:ln w="12700">
            <a:solidFill>
              <a:srgbClr val="1D42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solidFill>
                  <a:srgbClr val="000F33"/>
                </a:solidFill>
                <a:latin typeface="Aptos" panose="020B0004020202020204"/>
              </a:rPr>
              <a:t>Caf</a:t>
            </a:r>
            <a:r>
              <a:rPr lang="en-US" altLang="ko-KR" b="1"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és</a:t>
            </a:r>
            <a:endParaRPr lang="en-US" altLang="ko-KR" b="1" dirty="0">
              <a:solidFill>
                <a:srgbClr val="000F33"/>
              </a:solidFill>
              <a:latin typeface="Aptos" panose="020B0004020202020204"/>
            </a:endParaRPr>
          </a:p>
          <a:p>
            <a:pPr algn="ctr"/>
            <a:r>
              <a:rPr lang="en-US" altLang="ko-KR" sz="1600" dirty="0">
                <a:solidFill>
                  <a:srgbClr val="000F33"/>
                </a:solidFill>
                <a:latin typeface="Aptos" panose="020B0004020202020204"/>
              </a:rPr>
              <a:t>(Newly opened)</a:t>
            </a:r>
            <a:endParaRPr lang="ko-KR" altLang="en-US" sz="1600" dirty="0">
              <a:solidFill>
                <a:srgbClr val="000F33"/>
              </a:solidFill>
              <a:latin typeface="Aptos" panose="020B0004020202020204"/>
            </a:endParaRPr>
          </a:p>
        </p:txBody>
      </p:sp>
      <p:sp>
        <p:nvSpPr>
          <p:cNvPr id="225" name="직사각형 224">
            <a:extLst>
              <a:ext uri="{FF2B5EF4-FFF2-40B4-BE49-F238E27FC236}">
                <a16:creationId xmlns:a16="http://schemas.microsoft.com/office/drawing/2014/main" id="{03701DBD-B343-4B39-8457-410D74AF9B41}"/>
              </a:ext>
            </a:extLst>
          </p:cNvPr>
          <p:cNvSpPr/>
          <p:nvPr/>
        </p:nvSpPr>
        <p:spPr>
          <a:xfrm>
            <a:off x="8677274" y="1754193"/>
            <a:ext cx="2980743" cy="823170"/>
          </a:xfrm>
          <a:prstGeom prst="rect">
            <a:avLst/>
          </a:prstGeom>
          <a:solidFill>
            <a:srgbClr val="1D428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solidFill>
                  <a:schemeClr val="bg1"/>
                </a:solidFill>
                <a:latin typeface="Aptos" panose="020B0004020202020204"/>
              </a:rPr>
              <a:t>① Location Pattern Analysis</a:t>
            </a:r>
            <a:endParaRPr lang="ko-KR" altLang="en-US" b="1" dirty="0">
              <a:solidFill>
                <a:schemeClr val="bg1"/>
              </a:solidFill>
              <a:latin typeface="Aptos" panose="020B0004020202020204"/>
            </a:endParaRPr>
          </a:p>
        </p:txBody>
      </p:sp>
      <p:cxnSp>
        <p:nvCxnSpPr>
          <p:cNvPr id="226" name="직선 화살표 연결선 225">
            <a:extLst>
              <a:ext uri="{FF2B5EF4-FFF2-40B4-BE49-F238E27FC236}">
                <a16:creationId xmlns:a16="http://schemas.microsoft.com/office/drawing/2014/main" id="{00E15A66-B87C-402B-B0B0-26CCA830772D}"/>
              </a:ext>
            </a:extLst>
          </p:cNvPr>
          <p:cNvCxnSpPr>
            <a:cxnSpLocks/>
            <a:stCxn id="223" idx="3"/>
            <a:endCxn id="225" idx="1"/>
          </p:cNvCxnSpPr>
          <p:nvPr/>
        </p:nvCxnSpPr>
        <p:spPr>
          <a:xfrm>
            <a:off x="3849460" y="2161509"/>
            <a:ext cx="4827814" cy="4269"/>
          </a:xfrm>
          <a:prstGeom prst="straightConnector1">
            <a:avLst/>
          </a:prstGeom>
          <a:ln w="19050">
            <a:solidFill>
              <a:srgbClr val="1D428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9891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CFFC99D-DB97-4893-9BDB-8230E03CC34E}"/>
              </a:ext>
            </a:extLst>
          </p:cNvPr>
          <p:cNvPicPr>
            <a:picLocks noChangeAspect="1"/>
          </p:cNvPicPr>
          <p:nvPr/>
        </p:nvPicPr>
        <p:blipFill rotWithShape="1">
          <a:blip r:embed="rId3"/>
          <a:srcRect l="10611" t="15513" r="10414" b="22083"/>
          <a:stretch/>
        </p:blipFill>
        <p:spPr>
          <a:xfrm>
            <a:off x="637266" y="3163756"/>
            <a:ext cx="5201114" cy="2906560"/>
          </a:xfrm>
          <a:prstGeom prst="rect">
            <a:avLst/>
          </a:prstGeom>
        </p:spPr>
      </p:pic>
      <p:sp>
        <p:nvSpPr>
          <p:cNvPr id="27" name="직사각형 26">
            <a:extLst>
              <a:ext uri="{FF2B5EF4-FFF2-40B4-BE49-F238E27FC236}">
                <a16:creationId xmlns:a16="http://schemas.microsoft.com/office/drawing/2014/main" id="{2283581E-2C55-47CF-85B3-DD5D25598DA8}"/>
              </a:ext>
            </a:extLst>
          </p:cNvPr>
          <p:cNvSpPr/>
          <p:nvPr/>
        </p:nvSpPr>
        <p:spPr>
          <a:xfrm>
            <a:off x="494522" y="1753171"/>
            <a:ext cx="5496703" cy="1383918"/>
          </a:xfrm>
          <a:prstGeom prst="rect">
            <a:avLst/>
          </a:prstGeom>
          <a:solidFill>
            <a:schemeClr val="bg1">
              <a:lumMod val="95000"/>
            </a:schemeClr>
          </a:solidFill>
          <a:ln w="12700">
            <a:solidFill>
              <a:srgbClr val="1D4289"/>
            </a:solidFill>
          </a:ln>
        </p:spPr>
        <p:style>
          <a:lnRef idx="2">
            <a:schemeClr val="accent1">
              <a:shade val="50000"/>
            </a:schemeClr>
          </a:lnRef>
          <a:fillRef idx="1">
            <a:schemeClr val="accent1"/>
          </a:fillRef>
          <a:effectRef idx="0">
            <a:schemeClr val="accent1"/>
          </a:effectRef>
          <a:fontRef idx="minor">
            <a:schemeClr val="lt1"/>
          </a:fontRef>
        </p:style>
        <p:txBody>
          <a:bodyPr lIns="252000" tIns="36000" rIns="252000" bIns="54000" rtlCol="0" anchor="ctr"/>
          <a:lstStyle/>
          <a:p>
            <a:pPr algn="just">
              <a:lnSpc>
                <a:spcPct val="120000"/>
              </a:lnSpc>
            </a:pPr>
            <a:endParaRPr lang="en-GB" altLang="ko-KR" dirty="0">
              <a:solidFill>
                <a:schemeClr val="bg2">
                  <a:lumMod val="25000"/>
                </a:schemeClr>
              </a:solidFill>
              <a:latin typeface="Aptos" panose="020B0004020202020204"/>
            </a:endParaRPr>
          </a:p>
        </p:txBody>
      </p:sp>
      <p:sp>
        <p:nvSpPr>
          <p:cNvPr id="5" name="Dikdörtgen 4">
            <a:extLst>
              <a:ext uri="{FF2B5EF4-FFF2-40B4-BE49-F238E27FC236}">
                <a16:creationId xmlns:a16="http://schemas.microsoft.com/office/drawing/2014/main" id="{E944DA45-CF27-F007-82AC-12C983A731CF}"/>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FE85A9C2-0791-8A39-5269-B1B8F3DA860C}"/>
              </a:ext>
            </a:extLst>
          </p:cNvPr>
          <p:cNvPicPr>
            <a:picLocks noChangeAspect="1"/>
          </p:cNvPicPr>
          <p:nvPr/>
        </p:nvPicPr>
        <p:blipFill>
          <a:blip r:embed="rId4"/>
          <a:stretch>
            <a:fillRect/>
          </a:stretch>
        </p:blipFill>
        <p:spPr>
          <a:xfrm>
            <a:off x="10038080" y="6089366"/>
            <a:ext cx="1442720" cy="571154"/>
          </a:xfrm>
          <a:prstGeom prst="rect">
            <a:avLst/>
          </a:prstGeom>
        </p:spPr>
      </p:pic>
      <p:sp>
        <p:nvSpPr>
          <p:cNvPr id="7" name="Virsraksts 1">
            <a:extLst>
              <a:ext uri="{FF2B5EF4-FFF2-40B4-BE49-F238E27FC236}">
                <a16:creationId xmlns:a16="http://schemas.microsoft.com/office/drawing/2014/main" id="{75A34061-D5BF-7E9E-B999-02A295DE509C}"/>
              </a:ext>
            </a:extLst>
          </p:cNvPr>
          <p:cNvSpPr txBox="1">
            <a:spLocks noGrp="1"/>
          </p:cNvSpPr>
          <p:nvPr>
            <p:ph type="title"/>
          </p:nvPr>
        </p:nvSpPr>
        <p:spPr>
          <a:xfrm>
            <a:off x="418010" y="450603"/>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pPr marL="628650" indent="-628650">
              <a:buFont typeface="+mj-lt"/>
              <a:buAutoNum type="romanUcPeriod" startAt="3"/>
            </a:pPr>
            <a:r>
              <a:rPr lang="en-GB" sz="3600" dirty="0">
                <a:solidFill>
                  <a:srgbClr val="1D4289"/>
                </a:solidFill>
                <a:latin typeface="Aptos" panose="020B0004020202020204" pitchFamily="34" charset="0"/>
              </a:rPr>
              <a:t>Methodology</a:t>
            </a:r>
            <a:endParaRPr sz="3600" dirty="0">
              <a:solidFill>
                <a:srgbClr val="1D4289"/>
              </a:solidFill>
              <a:latin typeface="Aptos" panose="020B0004020202020204" pitchFamily="34" charset="0"/>
            </a:endParaRPr>
          </a:p>
        </p:txBody>
      </p:sp>
      <p:sp>
        <p:nvSpPr>
          <p:cNvPr id="9" name="Apakšvirsraksts 2">
            <a:extLst>
              <a:ext uri="{FF2B5EF4-FFF2-40B4-BE49-F238E27FC236}">
                <a16:creationId xmlns:a16="http://schemas.microsoft.com/office/drawing/2014/main" id="{4B8C7CC5-D090-43BD-953D-A1EED51A6A73}"/>
              </a:ext>
            </a:extLst>
          </p:cNvPr>
          <p:cNvSpPr txBox="1">
            <a:spLocks/>
          </p:cNvSpPr>
          <p:nvPr/>
        </p:nvSpPr>
        <p:spPr>
          <a:xfrm>
            <a:off x="418010" y="450603"/>
            <a:ext cx="10225108" cy="3228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800" b="1" dirty="0">
                <a:solidFill>
                  <a:srgbClr val="1D4289"/>
                </a:solidFill>
                <a:latin typeface="Aptos" panose="020B0004020202020204" pitchFamily="34" charset="0"/>
              </a:rPr>
              <a:t>The Spatial Dynamics of Caf</a:t>
            </a:r>
            <a:r>
              <a:rPr lang="en-GB" altLang="ko-KR" sz="1800" b="1" dirty="0">
                <a:solidFill>
                  <a:srgbClr val="1D4289"/>
                </a:solidFill>
                <a:latin typeface="Aptos" panose="020B0004020202020204"/>
                <a:ea typeface="맑은 고딕" panose="020B0503020000020004" pitchFamily="50" charset="-127"/>
                <a:cs typeface="KoPubWorld돋움체_Pro Bold" panose="00000800000000000000" pitchFamily="50" charset="-127"/>
              </a:rPr>
              <a:t>é</a:t>
            </a:r>
            <a:r>
              <a:rPr lang="en-GB" sz="1800" b="1" dirty="0">
                <a:solidFill>
                  <a:srgbClr val="1D4289"/>
                </a:solidFill>
                <a:latin typeface="Aptos" panose="020B0004020202020204" pitchFamily="34" charset="0"/>
              </a:rPr>
              <a:t>s as Everyday Urban Spaces: Exploring Socialscapes through Streetscapes</a:t>
            </a:r>
          </a:p>
        </p:txBody>
      </p:sp>
      <p:sp>
        <p:nvSpPr>
          <p:cNvPr id="10" name="사각형: 둥근 모서리 9">
            <a:extLst>
              <a:ext uri="{FF2B5EF4-FFF2-40B4-BE49-F238E27FC236}">
                <a16:creationId xmlns:a16="http://schemas.microsoft.com/office/drawing/2014/main" id="{60E684B6-75FF-4130-A98C-4195C8838BE8}"/>
              </a:ext>
            </a:extLst>
          </p:cNvPr>
          <p:cNvSpPr/>
          <p:nvPr/>
        </p:nvSpPr>
        <p:spPr>
          <a:xfrm>
            <a:off x="494523" y="1315616"/>
            <a:ext cx="2001028" cy="322866"/>
          </a:xfrm>
          <a:prstGeom prst="roundRect">
            <a:avLst/>
          </a:prstGeom>
          <a:solidFill>
            <a:srgbClr val="5B9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a:solidFill>
                  <a:schemeClr val="bg1"/>
                </a:solidFill>
                <a:latin typeface="Aptos" panose="020B0004020202020204"/>
              </a:rPr>
              <a:t>Variable</a:t>
            </a:r>
            <a:endParaRPr lang="ko-KR" altLang="en-US" sz="2000" b="1" dirty="0">
              <a:solidFill>
                <a:schemeClr val="bg1"/>
              </a:solidFill>
              <a:latin typeface="Aptos" panose="020B0004020202020204"/>
            </a:endParaRPr>
          </a:p>
        </p:txBody>
      </p:sp>
      <p:sp>
        <p:nvSpPr>
          <p:cNvPr id="26" name="TextBox 25">
            <a:extLst>
              <a:ext uri="{FF2B5EF4-FFF2-40B4-BE49-F238E27FC236}">
                <a16:creationId xmlns:a16="http://schemas.microsoft.com/office/drawing/2014/main" id="{E630F948-7E58-4401-9720-28B2D751E98F}"/>
              </a:ext>
            </a:extLst>
          </p:cNvPr>
          <p:cNvSpPr txBox="1"/>
          <p:nvPr/>
        </p:nvSpPr>
        <p:spPr>
          <a:xfrm>
            <a:off x="1495037" y="1820857"/>
            <a:ext cx="3485572" cy="369332"/>
          </a:xfrm>
          <a:prstGeom prst="rect">
            <a:avLst/>
          </a:prstGeom>
          <a:noFill/>
        </p:spPr>
        <p:txBody>
          <a:bodyPr wrap="square" rtlCol="0">
            <a:spAutoFit/>
          </a:bodyPr>
          <a:lstStyle/>
          <a:p>
            <a:pPr algn="ctr"/>
            <a:r>
              <a:rPr lang="en-US" altLang="ko-KR" b="1" dirty="0">
                <a:solidFill>
                  <a:srgbClr val="000F33"/>
                </a:solidFill>
                <a:latin typeface="Aptos" panose="020B0004020202020204"/>
              </a:rPr>
              <a:t>Dependent Variable</a:t>
            </a:r>
            <a:endParaRPr lang="ko-KR" altLang="en-US" b="1" dirty="0">
              <a:solidFill>
                <a:srgbClr val="000F33"/>
              </a:solidFill>
              <a:latin typeface="Aptos" panose="020B0004020202020204"/>
            </a:endParaRPr>
          </a:p>
        </p:txBody>
      </p:sp>
      <p:sp>
        <p:nvSpPr>
          <p:cNvPr id="28" name="TextBox 27">
            <a:extLst>
              <a:ext uri="{FF2B5EF4-FFF2-40B4-BE49-F238E27FC236}">
                <a16:creationId xmlns:a16="http://schemas.microsoft.com/office/drawing/2014/main" id="{FC0B44C7-E66B-4CD9-9819-96C6686EE837}"/>
              </a:ext>
            </a:extLst>
          </p:cNvPr>
          <p:cNvSpPr txBox="1"/>
          <p:nvPr/>
        </p:nvSpPr>
        <p:spPr>
          <a:xfrm>
            <a:off x="718071" y="2179117"/>
            <a:ext cx="5039504" cy="861774"/>
          </a:xfrm>
          <a:prstGeom prst="rect">
            <a:avLst/>
          </a:prstGeom>
          <a:noFill/>
        </p:spPr>
        <p:txBody>
          <a:bodyPr wrap="square" rtlCol="0">
            <a:spAutoFit/>
          </a:bodyPr>
          <a:lstStyle/>
          <a:p>
            <a:pPr marL="285750" indent="-285750" algn="just">
              <a:buFont typeface="Arial" panose="020B0604020202020204" pitchFamily="34" charset="0"/>
              <a:buChar char="•"/>
            </a:pPr>
            <a:r>
              <a:rPr lang="en-GB" altLang="ko-KR" dirty="0">
                <a:solidFill>
                  <a:srgbClr val="000F33"/>
                </a:solidFill>
                <a:latin typeface="Aptos" panose="020B0004020202020204"/>
              </a:rPr>
              <a:t>Binary variable </a:t>
            </a:r>
            <a:r>
              <a:rPr lang="en-GB" altLang="ko-KR" sz="1600" dirty="0">
                <a:solidFill>
                  <a:srgbClr val="000F33"/>
                </a:solidFill>
                <a:latin typeface="Aptos" panose="020B0004020202020204"/>
              </a:rPr>
              <a:t>(SGIS)</a:t>
            </a:r>
            <a:endParaRPr lang="en-GB" altLang="ko-KR" sz="160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endParaRPr>
          </a:p>
          <a:p>
            <a:pPr marL="447675" indent="-285750" algn="just">
              <a:buFontTx/>
              <a:buChar char="·"/>
            </a:pPr>
            <a:r>
              <a:rPr lang="en-GB" altLang="ko-KR" sz="160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Newly opened (2010</a:t>
            </a:r>
            <a:r>
              <a:rPr lang="en-US" altLang="ko-KR" sz="1600" b="0" i="0" dirty="0">
                <a:solidFill>
                  <a:srgbClr val="000F33"/>
                </a:solidFill>
                <a:effectLst/>
                <a:latin typeface="Aptos" panose="020B0004020202020204"/>
              </a:rPr>
              <a:t>–</a:t>
            </a:r>
            <a:r>
              <a:rPr lang="en-GB" altLang="ko-KR" sz="160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2019)</a:t>
            </a:r>
          </a:p>
          <a:p>
            <a:pPr marL="447675" indent="-285750" algn="just">
              <a:buFontTx/>
              <a:buChar char="·"/>
            </a:pPr>
            <a:r>
              <a:rPr lang="en-GB" altLang="ko-KR" sz="160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Café (KSSC 56221, 56229)</a:t>
            </a:r>
          </a:p>
        </p:txBody>
      </p:sp>
      <p:sp>
        <p:nvSpPr>
          <p:cNvPr id="31" name="직사각형 30">
            <a:extLst>
              <a:ext uri="{FF2B5EF4-FFF2-40B4-BE49-F238E27FC236}">
                <a16:creationId xmlns:a16="http://schemas.microsoft.com/office/drawing/2014/main" id="{4C80250A-AACE-4F89-8C4F-03E8242E4570}"/>
              </a:ext>
            </a:extLst>
          </p:cNvPr>
          <p:cNvSpPr/>
          <p:nvPr/>
        </p:nvSpPr>
        <p:spPr>
          <a:xfrm>
            <a:off x="6200776" y="1753170"/>
            <a:ext cx="5496703" cy="4215899"/>
          </a:xfrm>
          <a:prstGeom prst="rect">
            <a:avLst/>
          </a:prstGeom>
          <a:solidFill>
            <a:schemeClr val="bg1">
              <a:lumMod val="95000"/>
            </a:schemeClr>
          </a:solidFill>
          <a:ln w="12700">
            <a:solidFill>
              <a:srgbClr val="1D4289"/>
            </a:solidFill>
          </a:ln>
        </p:spPr>
        <p:style>
          <a:lnRef idx="2">
            <a:schemeClr val="accent1">
              <a:shade val="50000"/>
            </a:schemeClr>
          </a:lnRef>
          <a:fillRef idx="1">
            <a:schemeClr val="accent1"/>
          </a:fillRef>
          <a:effectRef idx="0">
            <a:schemeClr val="accent1"/>
          </a:effectRef>
          <a:fontRef idx="minor">
            <a:schemeClr val="lt1"/>
          </a:fontRef>
        </p:style>
        <p:txBody>
          <a:bodyPr lIns="252000" tIns="36000" rIns="252000" bIns="54000" rtlCol="0" anchor="ctr"/>
          <a:lstStyle/>
          <a:p>
            <a:pPr algn="just">
              <a:lnSpc>
                <a:spcPct val="120000"/>
              </a:lnSpc>
            </a:pPr>
            <a:endParaRPr lang="en-GB" altLang="ko-KR" dirty="0">
              <a:solidFill>
                <a:schemeClr val="bg2">
                  <a:lumMod val="25000"/>
                </a:schemeClr>
              </a:solidFill>
              <a:latin typeface="Aptos" panose="020B0004020202020204"/>
            </a:endParaRPr>
          </a:p>
        </p:txBody>
      </p:sp>
      <p:sp>
        <p:nvSpPr>
          <p:cNvPr id="32" name="TextBox 31">
            <a:extLst>
              <a:ext uri="{FF2B5EF4-FFF2-40B4-BE49-F238E27FC236}">
                <a16:creationId xmlns:a16="http://schemas.microsoft.com/office/drawing/2014/main" id="{A7DD616A-9CF7-4BB9-BA0D-56352671F0B8}"/>
              </a:ext>
            </a:extLst>
          </p:cNvPr>
          <p:cNvSpPr txBox="1"/>
          <p:nvPr/>
        </p:nvSpPr>
        <p:spPr>
          <a:xfrm>
            <a:off x="7211391" y="1820822"/>
            <a:ext cx="3485572" cy="369332"/>
          </a:xfrm>
          <a:prstGeom prst="rect">
            <a:avLst/>
          </a:prstGeom>
          <a:noFill/>
        </p:spPr>
        <p:txBody>
          <a:bodyPr wrap="square" rtlCol="0">
            <a:spAutoFit/>
          </a:bodyPr>
          <a:lstStyle/>
          <a:p>
            <a:pPr algn="ctr"/>
            <a:r>
              <a:rPr lang="en-US" altLang="ko-KR" b="1" dirty="0">
                <a:solidFill>
                  <a:srgbClr val="000F33"/>
                </a:solidFill>
                <a:latin typeface="Aptos" panose="020B0004020202020204"/>
              </a:rPr>
              <a:t>Independent Variable</a:t>
            </a:r>
            <a:endParaRPr lang="ko-KR" altLang="en-US" b="1" dirty="0">
              <a:solidFill>
                <a:srgbClr val="000F33"/>
              </a:solidFill>
              <a:latin typeface="Aptos" panose="020B0004020202020204"/>
            </a:endParaRPr>
          </a:p>
        </p:txBody>
      </p:sp>
      <p:sp>
        <p:nvSpPr>
          <p:cNvPr id="36" name="TextBox 35">
            <a:extLst>
              <a:ext uri="{FF2B5EF4-FFF2-40B4-BE49-F238E27FC236}">
                <a16:creationId xmlns:a16="http://schemas.microsoft.com/office/drawing/2014/main" id="{2215D1A4-5D0D-4B47-94A6-31FADDCE58AD}"/>
              </a:ext>
            </a:extLst>
          </p:cNvPr>
          <p:cNvSpPr txBox="1"/>
          <p:nvPr/>
        </p:nvSpPr>
        <p:spPr>
          <a:xfrm>
            <a:off x="6391355" y="2171104"/>
            <a:ext cx="5115544" cy="3631763"/>
          </a:xfrm>
          <a:prstGeom prst="rect">
            <a:avLst/>
          </a:prstGeom>
          <a:noFill/>
        </p:spPr>
        <p:txBody>
          <a:bodyPr wrap="square" rtlCol="0">
            <a:spAutoFit/>
          </a:bodyPr>
          <a:lstStyle/>
          <a:p>
            <a:pPr marL="285750" indent="-285750" algn="just">
              <a:buFont typeface="Arial" panose="020B0604020202020204" pitchFamily="34" charset="0"/>
              <a:buChar char="•"/>
            </a:pPr>
            <a:r>
              <a:rPr lang="en-GB" altLang="ko-KR">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Walkability characteristics </a:t>
            </a:r>
            <a:r>
              <a:rPr lang="en-GB" altLang="ko-KR" sz="160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(MOLIT)</a:t>
            </a:r>
          </a:p>
          <a:p>
            <a:pPr marL="447675" indent="-285750" algn="just">
              <a:buFontTx/>
              <a:buChar char="·"/>
            </a:pPr>
            <a:r>
              <a:rPr lang="en-GB" altLang="ko-KR" sz="160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Subway accessibility</a:t>
            </a:r>
          </a:p>
          <a:p>
            <a:pPr marL="447675" indent="-285750" algn="just">
              <a:buFontTx/>
              <a:buChar char="·"/>
            </a:pPr>
            <a:r>
              <a:rPr lang="en-GB" altLang="ko-KR" sz="160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Park accessibility</a:t>
            </a:r>
          </a:p>
          <a:p>
            <a:pPr marL="447675" indent="-285750" algn="just">
              <a:buFontTx/>
              <a:buChar char="·"/>
            </a:pPr>
            <a:r>
              <a:rPr lang="en-GB" altLang="ko-KR" sz="160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Betweenness</a:t>
            </a:r>
          </a:p>
          <a:p>
            <a:pPr marL="447675" indent="-285750" algn="just">
              <a:buFontTx/>
              <a:buChar char="·"/>
            </a:pPr>
            <a:r>
              <a:rPr lang="en-GB" altLang="ko-KR" sz="160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Road width</a:t>
            </a:r>
          </a:p>
          <a:p>
            <a:pPr marL="447675" indent="-285750" algn="just">
              <a:buFontTx/>
              <a:buChar char="·"/>
            </a:pPr>
            <a:endParaRPr lang="en-GB" altLang="ko-KR" sz="1600">
              <a:solidFill>
                <a:srgbClr val="000F33"/>
              </a:solidFill>
              <a:latin typeface="Aptos" panose="020B0004020202020204"/>
              <a:ea typeface="KoPubWorld돋움체_Pro Bold" panose="00000800000000000000" pitchFamily="50" charset="-127"/>
              <a:cs typeface="KoPubWorld돋움체_Pro Bold" panose="00000800000000000000" pitchFamily="50" charset="-127"/>
            </a:endParaRPr>
          </a:p>
          <a:p>
            <a:pPr marL="285750" indent="-285750" algn="just">
              <a:buFont typeface="Arial" panose="020B0604020202020204" pitchFamily="34" charset="0"/>
              <a:buChar char="•"/>
            </a:pPr>
            <a:r>
              <a:rPr lang="en-GB" altLang="ko-KR">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Streetscape characteristics </a:t>
            </a:r>
            <a:r>
              <a:rPr lang="en-GB" altLang="ko-KR" sz="160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(NSV)</a:t>
            </a:r>
          </a:p>
          <a:p>
            <a:pPr marL="447675" indent="-285750" algn="just">
              <a:buFontTx/>
              <a:buChar char="·"/>
            </a:pPr>
            <a:r>
              <a:rPr lang="en-GB" altLang="ko-KR" sz="160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Visual attributes</a:t>
            </a:r>
          </a:p>
          <a:p>
            <a:pPr marL="447675" indent="-285750" algn="just">
              <a:buFontTx/>
              <a:buChar char="·"/>
            </a:pPr>
            <a:r>
              <a:rPr lang="en-GB" altLang="ko-KR" sz="160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Perceptual attributes</a:t>
            </a:r>
          </a:p>
          <a:p>
            <a:pPr marL="447675" indent="-285750" algn="just">
              <a:buFontTx/>
              <a:buChar char="·"/>
            </a:pPr>
            <a:endParaRPr lang="en-GB" altLang="ko-KR" sz="1600">
              <a:solidFill>
                <a:srgbClr val="000F33"/>
              </a:solidFill>
              <a:latin typeface="Aptos" panose="020B0004020202020204"/>
              <a:ea typeface="KoPubWorld돋움체_Pro Bold" panose="00000800000000000000" pitchFamily="50" charset="-127"/>
              <a:cs typeface="KoPubWorld돋움체_Pro Bold" panose="00000800000000000000" pitchFamily="50" charset="-127"/>
            </a:endParaRPr>
          </a:p>
          <a:p>
            <a:pPr marL="285750" indent="-285750" algn="just">
              <a:buFont typeface="Arial" panose="020B0604020202020204" pitchFamily="34" charset="0"/>
              <a:buChar char="•"/>
            </a:pPr>
            <a:r>
              <a:rPr lang="en-GB" altLang="ko-KR">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Control variables</a:t>
            </a:r>
          </a:p>
          <a:p>
            <a:pPr marL="447675" indent="-285750" algn="just">
              <a:buFontTx/>
              <a:buChar char="·"/>
            </a:pPr>
            <a:r>
              <a:rPr lang="en-GB" altLang="ko-KR" sz="160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Competitiveness (SGIS)</a:t>
            </a:r>
          </a:p>
          <a:p>
            <a:pPr marL="447675" indent="-285750" algn="just">
              <a:buFontTx/>
              <a:buChar char="·"/>
            </a:pPr>
            <a:r>
              <a:rPr lang="en-GB" altLang="ko-KR" sz="160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Built environments (MOLIT, SODP)</a:t>
            </a:r>
          </a:p>
          <a:p>
            <a:pPr marL="447675" indent="-285750" algn="just">
              <a:buFontTx/>
              <a:buChar char="·"/>
            </a:pPr>
            <a:r>
              <a:rPr lang="en-GB" altLang="ko-KR" sz="160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Demographics (SGIS)</a:t>
            </a:r>
          </a:p>
        </p:txBody>
      </p:sp>
      <p:sp>
        <p:nvSpPr>
          <p:cNvPr id="40" name="TextBox 39">
            <a:extLst>
              <a:ext uri="{FF2B5EF4-FFF2-40B4-BE49-F238E27FC236}">
                <a16:creationId xmlns:a16="http://schemas.microsoft.com/office/drawing/2014/main" id="{A6030427-D22B-426C-A073-128F5C856C8D}"/>
              </a:ext>
            </a:extLst>
          </p:cNvPr>
          <p:cNvSpPr txBox="1"/>
          <p:nvPr/>
        </p:nvSpPr>
        <p:spPr>
          <a:xfrm>
            <a:off x="418010" y="6314794"/>
            <a:ext cx="9373690" cy="323165"/>
          </a:xfrm>
          <a:prstGeom prst="rect">
            <a:avLst/>
          </a:prstGeom>
          <a:noFill/>
        </p:spPr>
        <p:txBody>
          <a:bodyPr wrap="square" rtlCol="0">
            <a:spAutoFit/>
          </a:bodyPr>
          <a:lstStyle/>
          <a:p>
            <a:pPr algn="just">
              <a:lnSpc>
                <a:spcPts val="1800"/>
              </a:lnSpc>
            </a:pPr>
            <a:r>
              <a:rPr lang="en-US" altLang="ko-KR" sz="1400" spc="-30" dirty="0">
                <a:solidFill>
                  <a:schemeClr val="bg2">
                    <a:lumMod val="50000"/>
                  </a:schemeClr>
                </a:solidFill>
                <a:latin typeface="Aptos" panose="020B0004020202020204"/>
                <a:ea typeface="KoPubWorld돋움체_Pro Bold" panose="00000800000000000000" pitchFamily="50" charset="-127"/>
                <a:cs typeface="KoPubWorld돋움체_Pro Bold" panose="00000800000000000000" pitchFamily="50" charset="-127"/>
              </a:rPr>
              <a:t>*Store opening was operationally defined as the appearance of a café in year </a:t>
            </a:r>
            <a:r>
              <a:rPr lang="en-US" altLang="ko-KR" sz="1400" i="1" spc="-30" dirty="0">
                <a:solidFill>
                  <a:schemeClr val="bg2">
                    <a:lumMod val="50000"/>
                  </a:schemeClr>
                </a:solidFill>
                <a:latin typeface="Aptos" panose="020B0004020202020204"/>
                <a:ea typeface="KoPubWorld돋움체_Pro Bold" panose="00000800000000000000" pitchFamily="50" charset="-127"/>
                <a:cs typeface="KoPubWorld돋움체_Pro Bold" panose="00000800000000000000" pitchFamily="50" charset="-127"/>
              </a:rPr>
              <a:t>t</a:t>
            </a:r>
            <a:r>
              <a:rPr lang="en-US" altLang="ko-KR" sz="1400" spc="-30" dirty="0">
                <a:solidFill>
                  <a:schemeClr val="bg2">
                    <a:lumMod val="50000"/>
                  </a:schemeClr>
                </a:solidFill>
                <a:latin typeface="Aptos" panose="020B0004020202020204"/>
                <a:ea typeface="KoPubWorld돋움체_Pro Bold" panose="00000800000000000000" pitchFamily="50" charset="-127"/>
                <a:cs typeface="KoPubWorld돋움체_Pro Bold" panose="00000800000000000000" pitchFamily="50" charset="-127"/>
              </a:rPr>
              <a:t> that did not exist in year </a:t>
            </a:r>
            <a:r>
              <a:rPr lang="en-US" altLang="ko-KR" sz="1400" i="1" spc="-30" dirty="0">
                <a:solidFill>
                  <a:schemeClr val="bg2">
                    <a:lumMod val="50000"/>
                  </a:schemeClr>
                </a:solidFill>
                <a:latin typeface="Aptos" panose="020B0004020202020204"/>
                <a:ea typeface="KoPubWorld돋움체_Pro Bold" panose="00000800000000000000" pitchFamily="50" charset="-127"/>
                <a:cs typeface="KoPubWorld돋움체_Pro Bold" panose="00000800000000000000" pitchFamily="50" charset="-127"/>
              </a:rPr>
              <a:t>t</a:t>
            </a:r>
            <a:r>
              <a:rPr lang="en-US" altLang="ko-KR" sz="1400" b="0" i="0" dirty="0">
                <a:solidFill>
                  <a:schemeClr val="bg2">
                    <a:lumMod val="50000"/>
                  </a:schemeClr>
                </a:solidFill>
                <a:effectLst/>
                <a:latin typeface="Aptos" panose="020B0004020202020204"/>
              </a:rPr>
              <a:t>–</a:t>
            </a:r>
            <a:r>
              <a:rPr lang="en-US" altLang="ko-KR" sz="1400" i="1" spc="-30" dirty="0">
                <a:solidFill>
                  <a:schemeClr val="bg2">
                    <a:lumMod val="50000"/>
                  </a:schemeClr>
                </a:solidFill>
                <a:latin typeface="Aptos" panose="020B0004020202020204"/>
                <a:ea typeface="KoPubWorld돋움체_Pro Bold" panose="00000800000000000000" pitchFamily="50" charset="-127"/>
                <a:cs typeface="KoPubWorld돋움체_Pro Bold" panose="00000800000000000000" pitchFamily="50" charset="-127"/>
              </a:rPr>
              <a:t>1</a:t>
            </a:r>
            <a:r>
              <a:rPr lang="en-US" altLang="ko-KR" sz="1400" spc="-30" dirty="0">
                <a:solidFill>
                  <a:schemeClr val="bg2">
                    <a:lumMod val="50000"/>
                  </a:schemeClr>
                </a:solidFill>
                <a:latin typeface="Aptos" panose="020B0004020202020204"/>
                <a:ea typeface="KoPubWorld돋움체_Pro Bold" panose="00000800000000000000" pitchFamily="50" charset="-127"/>
                <a:cs typeface="KoPubWorld돋움체_Pro Bold" panose="00000800000000000000" pitchFamily="50" charset="-127"/>
              </a:rPr>
              <a:t>.</a:t>
            </a:r>
          </a:p>
        </p:txBody>
      </p:sp>
      <p:sp>
        <p:nvSpPr>
          <p:cNvPr id="2" name="Rectangle 1">
            <a:extLst>
              <a:ext uri="{FF2B5EF4-FFF2-40B4-BE49-F238E27FC236}">
                <a16:creationId xmlns:a16="http://schemas.microsoft.com/office/drawing/2014/main" id="{3E3C267B-50FC-42D3-93BD-F3D82F4353A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ko-KR" sz="1200" b="0" i="0" u="sng" strike="noStrike" cap="none" normalizeH="0" baseline="0">
                <a:ln>
                  <a:noFill/>
                </a:ln>
                <a:solidFill>
                  <a:srgbClr val="008080"/>
                </a:solidFill>
                <a:effectLst/>
                <a:latin typeface="Arial" panose="020B0604020202020204" pitchFamily="34" charset="0"/>
                <a:ea typeface="Times New Roman" panose="02020603050405020304" pitchFamily="18" charset="0"/>
              </a:rPr>
              <a:t>–</a:t>
            </a:r>
            <a:r>
              <a:rPr kumimoji="0" lang="en-GB" altLang="ko-KR" sz="800" b="0" i="0" u="none" strike="noStrike" cap="none" normalizeH="0" baseline="0">
                <a:ln>
                  <a:noFill/>
                </a:ln>
                <a:solidFill>
                  <a:schemeClr val="tx1"/>
                </a:solidFill>
                <a:effectLst/>
                <a:latin typeface="Arial" panose="020B0604020202020204" pitchFamily="34" charset="0"/>
              </a:rPr>
              <a:t> </a:t>
            </a:r>
            <a:endParaRPr kumimoji="0" lang="en-GB" altLang="ko-K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86032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직사각형 26">
            <a:extLst>
              <a:ext uri="{FF2B5EF4-FFF2-40B4-BE49-F238E27FC236}">
                <a16:creationId xmlns:a16="http://schemas.microsoft.com/office/drawing/2014/main" id="{2283581E-2C55-47CF-85B3-DD5D25598DA8}"/>
              </a:ext>
            </a:extLst>
          </p:cNvPr>
          <p:cNvSpPr/>
          <p:nvPr/>
        </p:nvSpPr>
        <p:spPr>
          <a:xfrm>
            <a:off x="6279871" y="1753171"/>
            <a:ext cx="5494119" cy="3857054"/>
          </a:xfrm>
          <a:prstGeom prst="rect">
            <a:avLst/>
          </a:prstGeom>
          <a:solidFill>
            <a:schemeClr val="bg1">
              <a:lumMod val="95000"/>
            </a:schemeClr>
          </a:solidFill>
          <a:ln w="12700">
            <a:solidFill>
              <a:srgbClr val="1D4289"/>
            </a:solidFill>
          </a:ln>
        </p:spPr>
        <p:style>
          <a:lnRef idx="2">
            <a:schemeClr val="accent1">
              <a:shade val="50000"/>
            </a:schemeClr>
          </a:lnRef>
          <a:fillRef idx="1">
            <a:schemeClr val="accent1"/>
          </a:fillRef>
          <a:effectRef idx="0">
            <a:schemeClr val="accent1"/>
          </a:effectRef>
          <a:fontRef idx="minor">
            <a:schemeClr val="lt1"/>
          </a:fontRef>
        </p:style>
        <p:txBody>
          <a:bodyPr lIns="252000" tIns="36000" rIns="252000" bIns="54000" rtlCol="0" anchor="ctr"/>
          <a:lstStyle/>
          <a:p>
            <a:pPr algn="just">
              <a:lnSpc>
                <a:spcPct val="120000"/>
              </a:lnSpc>
            </a:pPr>
            <a:endParaRPr lang="en-GB" altLang="ko-KR" dirty="0">
              <a:solidFill>
                <a:schemeClr val="bg2">
                  <a:lumMod val="25000"/>
                </a:schemeClr>
              </a:solidFill>
              <a:latin typeface="Aptos" panose="020B0004020202020204"/>
            </a:endParaRPr>
          </a:p>
        </p:txBody>
      </p:sp>
      <p:sp>
        <p:nvSpPr>
          <p:cNvPr id="5" name="Dikdörtgen 4">
            <a:extLst>
              <a:ext uri="{FF2B5EF4-FFF2-40B4-BE49-F238E27FC236}">
                <a16:creationId xmlns:a16="http://schemas.microsoft.com/office/drawing/2014/main" id="{E944DA45-CF27-F007-82AC-12C983A731CF}"/>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FE85A9C2-0791-8A39-5269-B1B8F3DA860C}"/>
              </a:ext>
            </a:extLst>
          </p:cNvPr>
          <p:cNvPicPr>
            <a:picLocks noChangeAspect="1"/>
          </p:cNvPicPr>
          <p:nvPr/>
        </p:nvPicPr>
        <p:blipFill>
          <a:blip r:embed="rId3"/>
          <a:stretch>
            <a:fillRect/>
          </a:stretch>
        </p:blipFill>
        <p:spPr>
          <a:xfrm>
            <a:off x="10038080" y="6089366"/>
            <a:ext cx="1442720" cy="571154"/>
          </a:xfrm>
          <a:prstGeom prst="rect">
            <a:avLst/>
          </a:prstGeom>
        </p:spPr>
      </p:pic>
      <p:sp>
        <p:nvSpPr>
          <p:cNvPr id="7" name="Virsraksts 1">
            <a:extLst>
              <a:ext uri="{FF2B5EF4-FFF2-40B4-BE49-F238E27FC236}">
                <a16:creationId xmlns:a16="http://schemas.microsoft.com/office/drawing/2014/main" id="{75A34061-D5BF-7E9E-B999-02A295DE509C}"/>
              </a:ext>
            </a:extLst>
          </p:cNvPr>
          <p:cNvSpPr txBox="1">
            <a:spLocks noGrp="1"/>
          </p:cNvSpPr>
          <p:nvPr>
            <p:ph type="title"/>
          </p:nvPr>
        </p:nvSpPr>
        <p:spPr>
          <a:xfrm>
            <a:off x="418010" y="450603"/>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pPr marL="628650" indent="-628650">
              <a:buFont typeface="+mj-lt"/>
              <a:buAutoNum type="romanUcPeriod" startAt="3"/>
            </a:pPr>
            <a:r>
              <a:rPr lang="en-GB" sz="3600" dirty="0">
                <a:solidFill>
                  <a:srgbClr val="1D4289"/>
                </a:solidFill>
                <a:latin typeface="Aptos" panose="020B0004020202020204" pitchFamily="34" charset="0"/>
              </a:rPr>
              <a:t>Methodology</a:t>
            </a:r>
            <a:endParaRPr sz="3600" dirty="0">
              <a:solidFill>
                <a:srgbClr val="1D4289"/>
              </a:solidFill>
              <a:latin typeface="Aptos" panose="020B0004020202020204" pitchFamily="34" charset="0"/>
            </a:endParaRPr>
          </a:p>
        </p:txBody>
      </p:sp>
      <p:sp>
        <p:nvSpPr>
          <p:cNvPr id="9" name="Apakšvirsraksts 2">
            <a:extLst>
              <a:ext uri="{FF2B5EF4-FFF2-40B4-BE49-F238E27FC236}">
                <a16:creationId xmlns:a16="http://schemas.microsoft.com/office/drawing/2014/main" id="{4B8C7CC5-D090-43BD-953D-A1EED51A6A73}"/>
              </a:ext>
            </a:extLst>
          </p:cNvPr>
          <p:cNvSpPr txBox="1">
            <a:spLocks/>
          </p:cNvSpPr>
          <p:nvPr/>
        </p:nvSpPr>
        <p:spPr>
          <a:xfrm>
            <a:off x="418010" y="450603"/>
            <a:ext cx="10225108" cy="3228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800" b="1" dirty="0">
                <a:solidFill>
                  <a:srgbClr val="1D4289"/>
                </a:solidFill>
                <a:latin typeface="Aptos" panose="020B0004020202020204" pitchFamily="34" charset="0"/>
              </a:rPr>
              <a:t>The Spatial Dynamics of Caf</a:t>
            </a:r>
            <a:r>
              <a:rPr lang="en-GB" altLang="ko-KR" sz="1800" b="1" dirty="0">
                <a:solidFill>
                  <a:srgbClr val="1D4289"/>
                </a:solidFill>
                <a:latin typeface="Aptos" panose="020B0004020202020204"/>
                <a:ea typeface="맑은 고딕" panose="020B0503020000020004" pitchFamily="50" charset="-127"/>
                <a:cs typeface="KoPubWorld돋움체_Pro Bold" panose="00000800000000000000" pitchFamily="50" charset="-127"/>
              </a:rPr>
              <a:t>é</a:t>
            </a:r>
            <a:r>
              <a:rPr lang="en-GB" sz="1800" b="1" dirty="0">
                <a:solidFill>
                  <a:srgbClr val="1D4289"/>
                </a:solidFill>
                <a:latin typeface="Aptos" panose="020B0004020202020204" pitchFamily="34" charset="0"/>
              </a:rPr>
              <a:t>s as Everyday Urban Spaces: Exploring Socialscapes through Streetscapes</a:t>
            </a:r>
          </a:p>
        </p:txBody>
      </p:sp>
      <p:sp>
        <p:nvSpPr>
          <p:cNvPr id="10" name="사각형: 둥근 모서리 9">
            <a:extLst>
              <a:ext uri="{FF2B5EF4-FFF2-40B4-BE49-F238E27FC236}">
                <a16:creationId xmlns:a16="http://schemas.microsoft.com/office/drawing/2014/main" id="{60E684B6-75FF-4130-A98C-4195C8838BE8}"/>
              </a:ext>
            </a:extLst>
          </p:cNvPr>
          <p:cNvSpPr/>
          <p:nvPr/>
        </p:nvSpPr>
        <p:spPr>
          <a:xfrm>
            <a:off x="494523" y="1315616"/>
            <a:ext cx="2001028" cy="322866"/>
          </a:xfrm>
          <a:prstGeom prst="roundRect">
            <a:avLst/>
          </a:prstGeom>
          <a:solidFill>
            <a:srgbClr val="5B9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a:solidFill>
                  <a:schemeClr val="bg1"/>
                </a:solidFill>
                <a:latin typeface="Aptos" panose="020B0004020202020204"/>
              </a:rPr>
              <a:t>Variable</a:t>
            </a:r>
            <a:endParaRPr lang="ko-KR" altLang="en-US" sz="2000" b="1" dirty="0">
              <a:solidFill>
                <a:schemeClr val="bg1"/>
              </a:solidFill>
              <a:latin typeface="Aptos" panose="020B0004020202020204"/>
            </a:endParaRPr>
          </a:p>
        </p:txBody>
      </p:sp>
      <p:sp>
        <p:nvSpPr>
          <p:cNvPr id="26" name="TextBox 25">
            <a:extLst>
              <a:ext uri="{FF2B5EF4-FFF2-40B4-BE49-F238E27FC236}">
                <a16:creationId xmlns:a16="http://schemas.microsoft.com/office/drawing/2014/main" id="{E630F948-7E58-4401-9720-28B2D751E98F}"/>
              </a:ext>
            </a:extLst>
          </p:cNvPr>
          <p:cNvSpPr txBox="1"/>
          <p:nvPr/>
        </p:nvSpPr>
        <p:spPr>
          <a:xfrm>
            <a:off x="7284144" y="1821422"/>
            <a:ext cx="3485572" cy="369332"/>
          </a:xfrm>
          <a:prstGeom prst="rect">
            <a:avLst/>
          </a:prstGeom>
          <a:noFill/>
        </p:spPr>
        <p:txBody>
          <a:bodyPr wrap="square" rtlCol="0">
            <a:spAutoFit/>
          </a:bodyPr>
          <a:lstStyle/>
          <a:p>
            <a:pPr algn="ctr"/>
            <a:r>
              <a:rPr lang="en-US" altLang="ko-KR" b="1" dirty="0">
                <a:solidFill>
                  <a:srgbClr val="000F33"/>
                </a:solidFill>
                <a:latin typeface="Aptos" panose="020B0004020202020204"/>
              </a:rPr>
              <a:t>Walkability Characteristics</a:t>
            </a:r>
            <a:endParaRPr lang="ko-KR" altLang="en-US" b="1" dirty="0">
              <a:solidFill>
                <a:srgbClr val="000F33"/>
              </a:solidFill>
              <a:latin typeface="Aptos" panose="020B0004020202020204"/>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FC0B44C7-E66B-4CD9-9819-96C6686EE837}"/>
                  </a:ext>
                </a:extLst>
              </p:cNvPr>
              <p:cNvSpPr txBox="1"/>
              <p:nvPr/>
            </p:nvSpPr>
            <p:spPr>
              <a:xfrm>
                <a:off x="6511941" y="2117054"/>
                <a:ext cx="5029978" cy="3427926"/>
              </a:xfrm>
              <a:prstGeom prst="rect">
                <a:avLst/>
              </a:prstGeom>
              <a:noFill/>
            </p:spPr>
            <p:txBody>
              <a:bodyPr wrap="square" rtlCol="0">
                <a:spAutoFit/>
              </a:bodyPr>
              <a:lstStyle/>
              <a:p>
                <a:pPr marL="285750" indent="-285750" algn="just">
                  <a:lnSpc>
                    <a:spcPct val="120000"/>
                  </a:lnSpc>
                  <a:buFont typeface="Arial" panose="020B0604020202020204" pitchFamily="34" charset="0"/>
                  <a:buChar char="•"/>
                </a:pPr>
                <a:r>
                  <a:rPr lang="en-GB"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Gravity Index</a:t>
                </a:r>
              </a:p>
              <a:p>
                <a:pPr marL="447675" indent="-285750" algn="just">
                  <a:lnSpc>
                    <a:spcPct val="120000"/>
                  </a:lnSpc>
                  <a:buFontTx/>
                  <a:buChar char="·"/>
                </a:pPr>
                <a:r>
                  <a:rPr lang="en-GB" altLang="ko-KR" sz="160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Network radius = 600m</a:t>
                </a:r>
              </a:p>
              <a:p>
                <a:pPr marL="447675" indent="-285750" algn="just">
                  <a:lnSpc>
                    <a:spcPct val="120000"/>
                  </a:lnSpc>
                  <a:buFontTx/>
                  <a:buChar char="·"/>
                </a:pPr>
                <a:r>
                  <a:rPr lang="en-GB" altLang="ko-KR" sz="160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Distance decay 0.00217 (Handy &amp; </a:t>
                </a:r>
                <a:r>
                  <a:rPr lang="en-US" altLang="ko-KR" sz="1600" dirty="0" err="1">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Nie</a:t>
                </a:r>
                <a:r>
                  <a:rPr lang="en-GB" altLang="ko-KR" sz="1600" dirty="0" err="1">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meier</a:t>
                </a:r>
                <a:r>
                  <a:rPr lang="en-GB" altLang="ko-KR" sz="160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 1997)</a:t>
                </a:r>
              </a:p>
              <a:p>
                <a:pPr marL="447675" indent="-285750" algn="just">
                  <a:lnSpc>
                    <a:spcPct val="120000"/>
                  </a:lnSpc>
                  <a:buFontTx/>
                  <a:buChar char="·"/>
                </a:pPr>
                <a:r>
                  <a:rPr lang="en-GB" altLang="ko-KR" sz="160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Proximity to subway station exits and parks</a:t>
                </a:r>
              </a:p>
              <a:p>
                <a:pPr marL="447675" indent="-285750" algn="just">
                  <a:lnSpc>
                    <a:spcPct val="120000"/>
                  </a:lnSpc>
                  <a:buFontTx/>
                  <a:buChar char="·"/>
                </a:pPr>
                <a14:m>
                  <m:oMath xmlns:m="http://schemas.openxmlformats.org/officeDocument/2006/math">
                    <m:r>
                      <a:rPr lang="ko-KR" altLang="en-GB" sz="1400" i="1" smtClean="0">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𝐺𝑟𝑎𝑣𝑖𝑡𝑦</m:t>
                    </m:r>
                    <m:sSup>
                      <m:sSupPr>
                        <m:ctrlPr>
                          <a:rPr lang="en-GB" altLang="ko-KR" sz="1400" i="1" smtClean="0">
                            <a:solidFill>
                              <a:srgbClr val="000F33"/>
                            </a:solidFill>
                            <a:effectLst/>
                            <a:latin typeface="Cambria Math" panose="02040503050406030204" pitchFamily="18" charset="0"/>
                            <a:ea typeface="Cambria Math" panose="02040503050406030204" pitchFamily="18" charset="0"/>
                            <a:cs typeface="Arial" panose="020B0604020202020204" pitchFamily="34" charset="0"/>
                          </a:rPr>
                        </m:ctrlPr>
                      </m:sSupPr>
                      <m:e>
                        <m:r>
                          <a:rPr lang="en-GB" altLang="ko-KR"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m:t>
                        </m:r>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𝑖</m:t>
                        </m:r>
                        <m:r>
                          <a:rPr lang="en-GB" altLang="ko-KR"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m:t>
                        </m:r>
                      </m:e>
                      <m:sup>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𝑟</m:t>
                        </m:r>
                      </m:sup>
                    </m:sSup>
                    <m:r>
                      <a:rPr lang="en-GB" altLang="ko-KR"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m:t>
                    </m:r>
                    <m:nary>
                      <m:naryPr>
                        <m:chr m:val="∑"/>
                        <m:limLoc m:val="undOvr"/>
                        <m:supHide m:val="on"/>
                        <m:ctrlPr>
                          <a:rPr lang="en-GB" altLang="ko-KR" sz="1400" i="1" smtClean="0">
                            <a:solidFill>
                              <a:srgbClr val="000F33"/>
                            </a:solidFill>
                            <a:effectLst/>
                            <a:latin typeface="Cambria Math" panose="02040503050406030204" pitchFamily="18" charset="0"/>
                            <a:ea typeface="Cambria Math" panose="02040503050406030204" pitchFamily="18" charset="0"/>
                            <a:cs typeface="Arial" panose="020B0604020202020204" pitchFamily="34" charset="0"/>
                          </a:rPr>
                        </m:ctrlPr>
                      </m:naryPr>
                      <m:sub>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𝑗</m:t>
                        </m:r>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m:t>
                        </m:r>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𝐺</m:t>
                        </m:r>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m:t>
                        </m:r>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𝑖</m:t>
                        </m:r>
                        <m:r>
                          <a:rPr lang="en-GB" altLang="ko-KR"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m:t>
                        </m:r>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𝑑</m:t>
                        </m:r>
                        <m:r>
                          <a:rPr lang="en-GB" altLang="ko-KR"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m:t>
                        </m:r>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𝑖</m:t>
                        </m:r>
                        <m:r>
                          <a:rPr lang="en-GB" altLang="ko-KR"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m:t>
                        </m:r>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𝑗</m:t>
                        </m:r>
                        <m:r>
                          <a:rPr lang="en-GB" altLang="ko-KR"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m:t>
                        </m:r>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𝑟</m:t>
                        </m:r>
                      </m:sub>
                      <m:sup/>
                      <m:e>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𝑊</m:t>
                        </m:r>
                        <m:sSup>
                          <m:sSupPr>
                            <m:ctrlPr>
                              <a:rPr lang="en-GB" altLang="ko-KR" sz="1400" i="1" smtClean="0">
                                <a:solidFill>
                                  <a:srgbClr val="000F33"/>
                                </a:solidFill>
                                <a:effectLst/>
                                <a:latin typeface="Cambria Math" panose="02040503050406030204" pitchFamily="18" charset="0"/>
                                <a:ea typeface="Cambria Math" panose="02040503050406030204" pitchFamily="18" charset="0"/>
                                <a:cs typeface="Arial" panose="020B0604020202020204" pitchFamily="34" charset="0"/>
                              </a:rPr>
                            </m:ctrlPr>
                          </m:sSupPr>
                          <m:e>
                            <m:r>
                              <a:rPr lang="en-GB" altLang="ko-KR"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m:t>
                            </m:r>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𝑗</m:t>
                            </m:r>
                            <m:r>
                              <a:rPr lang="en-GB" altLang="ko-KR"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m:t>
                            </m:r>
                          </m:e>
                          <m:sup>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𝛼</m:t>
                            </m:r>
                          </m:sup>
                        </m:sSup>
                        <m:r>
                          <a:rPr lang="en-GB" altLang="ko-KR"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m:t>
                        </m:r>
                        <m:sSup>
                          <m:sSupPr>
                            <m:ctrlPr>
                              <a:rPr lang="en-GB" altLang="ko-KR" sz="1400" i="1" smtClean="0">
                                <a:solidFill>
                                  <a:srgbClr val="000F33"/>
                                </a:solidFill>
                                <a:effectLst/>
                                <a:latin typeface="Cambria Math" panose="02040503050406030204" pitchFamily="18" charset="0"/>
                                <a:ea typeface="Cambria Math" panose="02040503050406030204" pitchFamily="18" charset="0"/>
                                <a:cs typeface="Arial" panose="020B0604020202020204" pitchFamily="34" charset="0"/>
                              </a:rPr>
                            </m:ctrlPr>
                          </m:sSupPr>
                          <m:e>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𝑒</m:t>
                            </m:r>
                          </m:e>
                          <m:sup>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𝛽</m:t>
                            </m:r>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m:t>
                            </m:r>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𝑑</m:t>
                            </m:r>
                            <m:r>
                              <a:rPr lang="en-GB" altLang="ko-KR"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m:t>
                            </m:r>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𝑖</m:t>
                            </m:r>
                            <m:r>
                              <a:rPr lang="en-GB" altLang="ko-KR"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m:t>
                            </m:r>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𝑗</m:t>
                            </m:r>
                            <m:r>
                              <a:rPr lang="en-GB" altLang="ko-KR"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m:t>
                            </m:r>
                          </m:sup>
                        </m:sSup>
                      </m:e>
                    </m:nary>
                  </m:oMath>
                </a14:m>
                <a:endParaRPr lang="en-GB" altLang="ko-KR" sz="140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endParaRPr>
              </a:p>
              <a:p>
                <a:pPr marL="447675" indent="-285750" algn="just">
                  <a:lnSpc>
                    <a:spcPct val="120000"/>
                  </a:lnSpc>
                  <a:buFontTx/>
                  <a:buChar char="·"/>
                </a:pPr>
                <a:endParaRPr lang="en-GB" altLang="ko-KR" sz="140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endParaRPr>
              </a:p>
              <a:p>
                <a:pPr marL="285750" indent="-285750" algn="just">
                  <a:lnSpc>
                    <a:spcPct val="120000"/>
                  </a:lnSpc>
                  <a:buFont typeface="Arial" panose="020B0604020202020204" pitchFamily="34" charset="0"/>
                  <a:buChar char="•"/>
                </a:pPr>
                <a:r>
                  <a:rPr lang="en-GB"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Betweenness</a:t>
                </a:r>
              </a:p>
              <a:p>
                <a:pPr marL="447675" indent="-285750" algn="just">
                  <a:lnSpc>
                    <a:spcPct val="120000"/>
                  </a:lnSpc>
                  <a:buFontTx/>
                  <a:buChar char="·"/>
                </a:pPr>
                <a:r>
                  <a:rPr lang="en-GB" altLang="ko-KR" sz="160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Full network of buildings</a:t>
                </a:r>
              </a:p>
              <a:p>
                <a:pPr marL="447675" indent="-285750" algn="just">
                  <a:lnSpc>
                    <a:spcPct val="120000"/>
                  </a:lnSpc>
                  <a:buFontTx/>
                  <a:buChar char="·"/>
                </a:pPr>
                <a:r>
                  <a:rPr lang="en-GB" altLang="ko-KR" sz="160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Weighted by volume</a:t>
                </a:r>
              </a:p>
              <a:p>
                <a:pPr marL="447675" indent="-285750" algn="just">
                  <a:lnSpc>
                    <a:spcPct val="120000"/>
                  </a:lnSpc>
                  <a:buFontTx/>
                  <a:buChar char="·"/>
                </a:pPr>
                <a:r>
                  <a:rPr lang="en-GB" altLang="ko-KR" sz="160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Proxy for estimating pedestrian flow</a:t>
                </a:r>
              </a:p>
              <a:p>
                <a:pPr marL="447675" indent="-285750" algn="just">
                  <a:lnSpc>
                    <a:spcPct val="120000"/>
                  </a:lnSpc>
                  <a:buFontTx/>
                  <a:buChar char="·"/>
                </a:pPr>
                <a14:m>
                  <m:oMath xmlns:m="http://schemas.openxmlformats.org/officeDocument/2006/math">
                    <m:r>
                      <a:rPr lang="ko-KR" altLang="en-GB" sz="1400" i="1" smtClean="0">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𝐵𝑒𝑡𝑤𝑒𝑒𝑛𝑛𝑒𝑠𝑠</m:t>
                    </m:r>
                    <m:sSup>
                      <m:sSupPr>
                        <m:ctrlPr>
                          <a:rPr lang="en-GB" altLang="ko-KR" sz="1400" i="1" smtClean="0">
                            <a:solidFill>
                              <a:srgbClr val="000F33"/>
                            </a:solidFill>
                            <a:effectLst/>
                            <a:latin typeface="Cambria Math" panose="02040503050406030204" pitchFamily="18" charset="0"/>
                            <a:ea typeface="Cambria Math" panose="02040503050406030204" pitchFamily="18" charset="0"/>
                            <a:cs typeface="Arial" panose="020B0604020202020204" pitchFamily="34" charset="0"/>
                          </a:rPr>
                        </m:ctrlPr>
                      </m:sSupPr>
                      <m:e>
                        <m:r>
                          <a:rPr lang="en-GB" altLang="ko-KR"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m:t>
                        </m:r>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𝑖</m:t>
                        </m:r>
                        <m:r>
                          <a:rPr lang="en-GB" altLang="ko-KR"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m:t>
                        </m:r>
                      </m:e>
                      <m:sup>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𝑟</m:t>
                        </m:r>
                        <m:r>
                          <a:rPr lang="en-GB" altLang="ko-KR"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m:t>
                        </m:r>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𝑑𝑟</m:t>
                        </m:r>
                      </m:sup>
                    </m:sSup>
                    <m:r>
                      <a:rPr lang="en-GB" altLang="ko-KR" sz="1400" i="1" smtClean="0">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m:t>
                    </m:r>
                    <m:nary>
                      <m:naryPr>
                        <m:chr m:val="∑"/>
                        <m:limLoc m:val="undOvr"/>
                        <m:supHide m:val="on"/>
                        <m:ctrlPr>
                          <a:rPr lang="en-GB" altLang="ko-KR" sz="1400" i="1" smtClean="0">
                            <a:solidFill>
                              <a:srgbClr val="000F33"/>
                            </a:solidFill>
                            <a:effectLst/>
                            <a:latin typeface="Cambria Math" panose="02040503050406030204" pitchFamily="18" charset="0"/>
                            <a:ea typeface="Cambria Math" panose="02040503050406030204" pitchFamily="18" charset="0"/>
                            <a:cs typeface="Arial" panose="020B0604020202020204" pitchFamily="34" charset="0"/>
                          </a:rPr>
                        </m:ctrlPr>
                      </m:naryPr>
                      <m:sub>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𝑗</m:t>
                        </m:r>
                        <m:r>
                          <a:rPr lang="en-GB" altLang="ko-KR"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m:t>
                        </m:r>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𝑘</m:t>
                        </m:r>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m:t>
                        </m:r>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𝐺</m:t>
                        </m:r>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m:t>
                        </m:r>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𝑖</m:t>
                        </m:r>
                        <m:r>
                          <a:rPr lang="en-GB" altLang="ko-KR"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m:t>
                        </m:r>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𝑑</m:t>
                        </m:r>
                        <m:d>
                          <m:dPr>
                            <m:begChr m:val="["/>
                            <m:endChr m:val="]"/>
                            <m:ctrlPr>
                              <a:rPr lang="en-GB" altLang="ko-KR" sz="1400" i="1" smtClean="0">
                                <a:solidFill>
                                  <a:srgbClr val="000F33"/>
                                </a:solidFill>
                                <a:effectLst/>
                                <a:latin typeface="Cambria Math" panose="02040503050406030204" pitchFamily="18" charset="0"/>
                                <a:ea typeface="Cambria Math" panose="02040503050406030204" pitchFamily="18" charset="0"/>
                                <a:cs typeface="Arial" panose="020B0604020202020204" pitchFamily="34" charset="0"/>
                              </a:rPr>
                            </m:ctrlPr>
                          </m:dPr>
                          <m:e>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𝑗</m:t>
                            </m:r>
                            <m:r>
                              <a:rPr lang="en-GB" altLang="ko-KR"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m:t>
                            </m:r>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𝑘</m:t>
                            </m:r>
                          </m:e>
                        </m:d>
                        <m:r>
                          <a:rPr lang="en-GB" altLang="ko-KR"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m:t>
                        </m:r>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𝑟</m:t>
                        </m:r>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m:t>
                        </m:r>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𝑑𝑟</m:t>
                        </m:r>
                      </m:sub>
                      <m:sup/>
                      <m:e>
                        <m:r>
                          <a:rPr lang="en-GB" altLang="ko-KR"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m:t>
                        </m:r>
                        <m:sSub>
                          <m:sSubPr>
                            <m:ctrlPr>
                              <a:rPr lang="en-GB" altLang="ko-KR" sz="1400" i="1" smtClean="0">
                                <a:solidFill>
                                  <a:srgbClr val="000F33"/>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𝑛</m:t>
                            </m:r>
                          </m:e>
                          <m:sub>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𝑗𝑘</m:t>
                            </m:r>
                          </m:sub>
                        </m:sSub>
                        <m:d>
                          <m:dPr>
                            <m:begChr m:val="["/>
                            <m:endChr m:val="]"/>
                            <m:ctrlPr>
                              <a:rPr lang="en-GB" altLang="ko-KR" sz="1400" i="1" smtClean="0">
                                <a:solidFill>
                                  <a:srgbClr val="000F33"/>
                                </a:solidFill>
                                <a:effectLst/>
                                <a:latin typeface="Cambria Math" panose="02040503050406030204" pitchFamily="18" charset="0"/>
                                <a:ea typeface="Cambria Math" panose="02040503050406030204" pitchFamily="18" charset="0"/>
                                <a:cs typeface="Arial" panose="020B0604020202020204" pitchFamily="34" charset="0"/>
                              </a:rPr>
                            </m:ctrlPr>
                          </m:dPr>
                          <m:e>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𝑖</m:t>
                            </m:r>
                          </m:e>
                        </m:d>
                        <m:r>
                          <a:rPr lang="en-GB" altLang="ko-KR"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m:t>
                        </m:r>
                        <m:sSub>
                          <m:sSubPr>
                            <m:ctrlPr>
                              <a:rPr lang="en-GB" altLang="ko-KR" sz="1400" i="1" smtClean="0">
                                <a:solidFill>
                                  <a:srgbClr val="000F33"/>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𝑛</m:t>
                            </m:r>
                          </m:e>
                          <m:sub>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𝑗𝑘</m:t>
                            </m:r>
                          </m:sub>
                        </m:sSub>
                        <m:r>
                          <a:rPr lang="en-GB" altLang="ko-KR"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m:t>
                        </m:r>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𝑊</m:t>
                        </m:r>
                        <m:r>
                          <a:rPr lang="en-GB" altLang="ko-KR"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m:t>
                        </m:r>
                        <m:r>
                          <a:rPr lang="ko-KR" altLang="en-GB"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𝑗</m:t>
                        </m:r>
                        <m:r>
                          <a:rPr lang="en-GB" altLang="ko-KR" sz="14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m:t>
                        </m:r>
                      </m:e>
                    </m:nary>
                  </m:oMath>
                </a14:m>
                <a:endParaRPr lang="en-GB" altLang="ko-KR" sz="140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endParaRPr>
              </a:p>
            </p:txBody>
          </p:sp>
        </mc:Choice>
        <mc:Fallback xmlns="">
          <p:sp>
            <p:nvSpPr>
              <p:cNvPr id="28" name="TextBox 27">
                <a:extLst>
                  <a:ext uri="{FF2B5EF4-FFF2-40B4-BE49-F238E27FC236}">
                    <a16:creationId xmlns:a16="http://schemas.microsoft.com/office/drawing/2014/main" id="{FC0B44C7-E66B-4CD9-9819-96C6686EE837}"/>
                  </a:ext>
                </a:extLst>
              </p:cNvPr>
              <p:cNvSpPr txBox="1">
                <a:spLocks noRot="1" noChangeAspect="1" noMove="1" noResize="1" noEditPoints="1" noAdjustHandles="1" noChangeArrowheads="1" noChangeShapeType="1" noTextEdit="1"/>
              </p:cNvSpPr>
              <p:nvPr/>
            </p:nvSpPr>
            <p:spPr>
              <a:xfrm>
                <a:off x="6511941" y="2117054"/>
                <a:ext cx="5029978" cy="3427926"/>
              </a:xfrm>
              <a:prstGeom prst="rect">
                <a:avLst/>
              </a:prstGeom>
              <a:blipFill>
                <a:blip r:embed="rId4"/>
                <a:stretch>
                  <a:fillRect l="-727" b="-11545"/>
                </a:stretch>
              </a:blipFill>
            </p:spPr>
            <p:txBody>
              <a:bodyPr/>
              <a:lstStyle/>
              <a:p>
                <a:r>
                  <a:rPr lang="ko-KR" altLang="en-US">
                    <a:noFill/>
                  </a:rPr>
                  <a:t> </a:t>
                </a:r>
              </a:p>
            </p:txBody>
          </p:sp>
        </mc:Fallback>
      </mc:AlternateContent>
      <p:pic>
        <p:nvPicPr>
          <p:cNvPr id="6" name="그림 5">
            <a:extLst>
              <a:ext uri="{FF2B5EF4-FFF2-40B4-BE49-F238E27FC236}">
                <a16:creationId xmlns:a16="http://schemas.microsoft.com/office/drawing/2014/main" id="{F0740674-D2F0-4BF2-A22C-4C5DF67BDE4A}"/>
              </a:ext>
            </a:extLst>
          </p:cNvPr>
          <p:cNvPicPr>
            <a:picLocks noChangeAspect="1"/>
          </p:cNvPicPr>
          <p:nvPr/>
        </p:nvPicPr>
        <p:blipFill>
          <a:blip r:embed="rId5"/>
          <a:stretch>
            <a:fillRect/>
          </a:stretch>
        </p:blipFill>
        <p:spPr>
          <a:xfrm>
            <a:off x="494523" y="3317091"/>
            <a:ext cx="5494119" cy="2071376"/>
          </a:xfrm>
          <a:prstGeom prst="rect">
            <a:avLst/>
          </a:prstGeom>
        </p:spPr>
      </p:pic>
      <p:sp>
        <p:nvSpPr>
          <p:cNvPr id="18" name="TextBox 17">
            <a:extLst>
              <a:ext uri="{FF2B5EF4-FFF2-40B4-BE49-F238E27FC236}">
                <a16:creationId xmlns:a16="http://schemas.microsoft.com/office/drawing/2014/main" id="{263844A7-6B59-4BF3-8B86-FD70AB61C8BB}"/>
              </a:ext>
            </a:extLst>
          </p:cNvPr>
          <p:cNvSpPr txBox="1"/>
          <p:nvPr/>
        </p:nvSpPr>
        <p:spPr>
          <a:xfrm>
            <a:off x="511876" y="5373107"/>
            <a:ext cx="5476765" cy="338554"/>
          </a:xfrm>
          <a:prstGeom prst="rect">
            <a:avLst/>
          </a:prstGeom>
          <a:noFill/>
        </p:spPr>
        <p:txBody>
          <a:bodyPr wrap="square" rtlCol="0">
            <a:spAutoFit/>
          </a:bodyPr>
          <a:lstStyle/>
          <a:p>
            <a:pPr algn="ctr"/>
            <a:r>
              <a:rPr lang="en-US" altLang="ko-KR" sz="1600" dirty="0">
                <a:solidFill>
                  <a:schemeClr val="bg2">
                    <a:lumMod val="50000"/>
                  </a:schemeClr>
                </a:solidFill>
                <a:latin typeface="Aptos" panose="020B0004020202020204"/>
              </a:rPr>
              <a:t>Example of betweenness (Adapted from </a:t>
            </a:r>
            <a:r>
              <a:rPr lang="en-US" altLang="ko-KR" sz="1600" dirty="0" err="1">
                <a:solidFill>
                  <a:schemeClr val="bg2">
                    <a:lumMod val="50000"/>
                  </a:schemeClr>
                </a:solidFill>
                <a:latin typeface="Aptos" panose="020B0004020202020204"/>
              </a:rPr>
              <a:t>Sevtsuk</a:t>
            </a:r>
            <a:r>
              <a:rPr lang="en-US" altLang="ko-KR" sz="1600" dirty="0">
                <a:solidFill>
                  <a:schemeClr val="bg2">
                    <a:lumMod val="50000"/>
                  </a:schemeClr>
                </a:solidFill>
                <a:latin typeface="Aptos" panose="020B0004020202020204"/>
              </a:rPr>
              <a:t>, 2014)</a:t>
            </a:r>
            <a:endParaRPr lang="ko-KR" altLang="en-US" sz="1600" dirty="0">
              <a:solidFill>
                <a:schemeClr val="bg2">
                  <a:lumMod val="50000"/>
                </a:schemeClr>
              </a:solidFill>
              <a:latin typeface="Aptos" panose="020B0004020202020204"/>
            </a:endParaRPr>
          </a:p>
        </p:txBody>
      </p:sp>
      <p:sp>
        <p:nvSpPr>
          <p:cNvPr id="20" name="TextBox 19">
            <a:extLst>
              <a:ext uri="{FF2B5EF4-FFF2-40B4-BE49-F238E27FC236}">
                <a16:creationId xmlns:a16="http://schemas.microsoft.com/office/drawing/2014/main" id="{A0FE2E75-2B7C-438A-94CA-5E17F5C421D9}"/>
              </a:ext>
            </a:extLst>
          </p:cNvPr>
          <p:cNvSpPr txBox="1"/>
          <p:nvPr/>
        </p:nvSpPr>
        <p:spPr>
          <a:xfrm>
            <a:off x="418010" y="1692938"/>
            <a:ext cx="5677990" cy="1399742"/>
          </a:xfrm>
          <a:prstGeom prst="rect">
            <a:avLst/>
          </a:prstGeom>
          <a:noFill/>
        </p:spPr>
        <p:txBody>
          <a:bodyPr wrap="square" rtlCol="0">
            <a:spAutoFit/>
          </a:bodyPr>
          <a:lstStyle/>
          <a:p>
            <a:pPr marL="342900" indent="-342900" algn="just">
              <a:lnSpc>
                <a:spcPct val="120000"/>
              </a:lnSpc>
              <a:buFont typeface="Arial" panose="020B0604020202020204" pitchFamily="34" charset="0"/>
              <a:buChar char="•"/>
            </a:pP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Urban Network Analysis (UNA)</a:t>
            </a:r>
          </a:p>
          <a:p>
            <a:pPr marL="542925" indent="-342900" algn="just">
              <a:lnSpc>
                <a:spcPct val="120000"/>
              </a:lnSpc>
              <a:buFontTx/>
              <a:buChar char="·"/>
            </a:pPr>
            <a:r>
              <a:rPr lang="en-GB"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Network-based spatial analysis method</a:t>
            </a:r>
          </a:p>
          <a:p>
            <a:pPr marL="542925" indent="-342900" algn="just">
              <a:lnSpc>
                <a:spcPct val="120000"/>
              </a:lnSpc>
              <a:buFontTx/>
              <a:buChar char="·"/>
            </a:pPr>
            <a:r>
              <a:rPr lang="en-GB"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Street network data from 2019</a:t>
            </a:r>
          </a:p>
          <a:p>
            <a:pPr marL="542925" indent="-342900" algn="just">
              <a:lnSpc>
                <a:spcPct val="120000"/>
              </a:lnSpc>
              <a:buFontTx/>
              <a:buChar char="·"/>
            </a:pPr>
            <a:r>
              <a:rPr lang="en-GB"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We were implemented using Rhinoceros 3D.</a:t>
            </a:r>
          </a:p>
        </p:txBody>
      </p:sp>
      <p:sp>
        <p:nvSpPr>
          <p:cNvPr id="21" name="TextBox 20">
            <a:extLst>
              <a:ext uri="{FF2B5EF4-FFF2-40B4-BE49-F238E27FC236}">
                <a16:creationId xmlns:a16="http://schemas.microsoft.com/office/drawing/2014/main" id="{0CDCC762-C92B-465E-9479-8CE28DFB6729}"/>
              </a:ext>
            </a:extLst>
          </p:cNvPr>
          <p:cNvSpPr txBox="1"/>
          <p:nvPr/>
        </p:nvSpPr>
        <p:spPr>
          <a:xfrm>
            <a:off x="418010" y="6314794"/>
            <a:ext cx="9373690" cy="502702"/>
          </a:xfrm>
          <a:prstGeom prst="rect">
            <a:avLst/>
          </a:prstGeom>
          <a:noFill/>
        </p:spPr>
        <p:txBody>
          <a:bodyPr wrap="square" rtlCol="0">
            <a:spAutoFit/>
          </a:bodyPr>
          <a:lstStyle/>
          <a:p>
            <a:pPr algn="just">
              <a:lnSpc>
                <a:spcPts val="1600"/>
              </a:lnSpc>
            </a:pPr>
            <a:r>
              <a:rPr lang="en-US" altLang="ko-KR" sz="1400" spc="-30" dirty="0">
                <a:solidFill>
                  <a:schemeClr val="bg2">
                    <a:lumMod val="50000"/>
                  </a:schemeClr>
                </a:solidFill>
                <a:latin typeface="Aptos" panose="020B0004020202020204"/>
                <a:ea typeface="KoPubWorld돋움체_Pro Bold" panose="00000800000000000000" pitchFamily="50" charset="-127"/>
                <a:cs typeface="KoPubWorld돋움체_Pro Bold" panose="00000800000000000000" pitchFamily="50" charset="-127"/>
              </a:rPr>
              <a:t>*</a:t>
            </a:r>
            <a:r>
              <a:rPr lang="en-GB" altLang="ko-KR" sz="1400" dirty="0">
                <a:solidFill>
                  <a:schemeClr val="bg2">
                    <a:lumMod val="50000"/>
                  </a:schemeClr>
                </a:solidFill>
                <a:effectLst/>
                <a:latin typeface="Aptos" panose="020B0004020202020204"/>
                <a:ea typeface="맑은 고딕" panose="020B0503020000020004" pitchFamily="50" charset="-127"/>
              </a:rPr>
              <a:t>Given that urban structures such as roads and buildings tend to evolve gradually over long periods (</a:t>
            </a:r>
            <a:r>
              <a:rPr lang="en-GB" altLang="ko-KR" sz="1400" dirty="0" err="1">
                <a:solidFill>
                  <a:schemeClr val="bg2">
                    <a:lumMod val="50000"/>
                  </a:schemeClr>
                </a:solidFill>
                <a:effectLst/>
                <a:latin typeface="Aptos" panose="020B0004020202020204"/>
                <a:ea typeface="맑은 고딕" panose="020B0503020000020004" pitchFamily="50" charset="-127"/>
              </a:rPr>
              <a:t>Casali</a:t>
            </a:r>
            <a:r>
              <a:rPr lang="en-GB" altLang="ko-KR" sz="1400" dirty="0">
                <a:solidFill>
                  <a:schemeClr val="bg2">
                    <a:lumMod val="50000"/>
                  </a:schemeClr>
                </a:solidFill>
                <a:effectLst/>
                <a:latin typeface="Aptos" panose="020B0004020202020204"/>
                <a:ea typeface="맑은 고딕" panose="020B0503020000020004" pitchFamily="50" charset="-127"/>
              </a:rPr>
              <a:t> &amp; </a:t>
            </a:r>
            <a:r>
              <a:rPr lang="en-GB" altLang="ko-KR" sz="1400" dirty="0" err="1">
                <a:solidFill>
                  <a:schemeClr val="bg2">
                    <a:lumMod val="50000"/>
                  </a:schemeClr>
                </a:solidFill>
                <a:effectLst/>
                <a:latin typeface="Aptos" panose="020B0004020202020204"/>
                <a:ea typeface="맑은 고딕" panose="020B0503020000020004" pitchFamily="50" charset="-127"/>
              </a:rPr>
              <a:t>Heinimann</a:t>
            </a:r>
            <a:r>
              <a:rPr lang="en-GB" altLang="ko-KR" sz="1400" dirty="0">
                <a:solidFill>
                  <a:schemeClr val="bg2">
                    <a:lumMod val="50000"/>
                  </a:schemeClr>
                </a:solidFill>
                <a:effectLst/>
                <a:latin typeface="Aptos" panose="020B0004020202020204"/>
                <a:ea typeface="맑은 고딕" panose="020B0503020000020004" pitchFamily="50" charset="-127"/>
              </a:rPr>
              <a:t>, 2019), </a:t>
            </a:r>
          </a:p>
          <a:p>
            <a:pPr algn="just">
              <a:lnSpc>
                <a:spcPts val="1600"/>
              </a:lnSpc>
            </a:pPr>
            <a:r>
              <a:rPr lang="en-GB" altLang="ko-KR" sz="1400" dirty="0">
                <a:solidFill>
                  <a:schemeClr val="bg2">
                    <a:lumMod val="50000"/>
                  </a:schemeClr>
                </a:solidFill>
                <a:latin typeface="Aptos" panose="020B0004020202020204"/>
                <a:ea typeface="맑은 고딕" panose="020B0503020000020004" pitchFamily="50" charset="-127"/>
              </a:rPr>
              <a:t>   </a:t>
            </a:r>
            <a:r>
              <a:rPr lang="en-GB" altLang="ko-KR" sz="1400" dirty="0">
                <a:solidFill>
                  <a:schemeClr val="bg2">
                    <a:lumMod val="50000"/>
                  </a:schemeClr>
                </a:solidFill>
                <a:effectLst/>
                <a:latin typeface="Aptos" panose="020B0004020202020204"/>
                <a:ea typeface="맑은 고딕" panose="020B0503020000020004" pitchFamily="50" charset="-127"/>
              </a:rPr>
              <a:t>it was assumed that the spatial configuration remained relatively stable during the analysis period.</a:t>
            </a:r>
            <a:endParaRPr lang="en-US" altLang="ko-KR" sz="1400" spc="-30" dirty="0">
              <a:solidFill>
                <a:schemeClr val="bg2">
                  <a:lumMod val="50000"/>
                </a:schemeClr>
              </a:solidFill>
              <a:latin typeface="Aptos" panose="020B0004020202020204"/>
              <a:ea typeface="KoPubWorld돋움체_Pro Bold" panose="00000800000000000000" pitchFamily="50" charset="-127"/>
              <a:cs typeface="KoPubWorld돋움체_Pro Bold" panose="00000800000000000000" pitchFamily="50" charset="-127"/>
            </a:endParaRPr>
          </a:p>
        </p:txBody>
      </p:sp>
    </p:spTree>
    <p:extLst>
      <p:ext uri="{BB962C8B-B14F-4D97-AF65-F5344CB8AC3E}">
        <p14:creationId xmlns:p14="http://schemas.microsoft.com/office/powerpoint/2010/main" val="2458149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2F75BEEF-A73E-4DB8-9CDC-7B1C4AF5F69C}"/>
              </a:ext>
            </a:extLst>
          </p:cNvPr>
          <p:cNvPicPr>
            <a:picLocks noChangeAspect="1"/>
          </p:cNvPicPr>
          <p:nvPr/>
        </p:nvPicPr>
        <p:blipFill>
          <a:blip r:embed="rId3"/>
          <a:stretch>
            <a:fillRect/>
          </a:stretch>
        </p:blipFill>
        <p:spPr>
          <a:xfrm>
            <a:off x="6257925" y="3507600"/>
            <a:ext cx="5516066" cy="2492293"/>
          </a:xfrm>
          <a:prstGeom prst="rect">
            <a:avLst/>
          </a:prstGeom>
        </p:spPr>
      </p:pic>
      <p:sp>
        <p:nvSpPr>
          <p:cNvPr id="5" name="Dikdörtgen 4">
            <a:extLst>
              <a:ext uri="{FF2B5EF4-FFF2-40B4-BE49-F238E27FC236}">
                <a16:creationId xmlns:a16="http://schemas.microsoft.com/office/drawing/2014/main" id="{E944DA45-CF27-F007-82AC-12C983A731CF}"/>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FE85A9C2-0791-8A39-5269-B1B8F3DA860C}"/>
              </a:ext>
            </a:extLst>
          </p:cNvPr>
          <p:cNvPicPr>
            <a:picLocks noChangeAspect="1"/>
          </p:cNvPicPr>
          <p:nvPr/>
        </p:nvPicPr>
        <p:blipFill>
          <a:blip r:embed="rId4"/>
          <a:stretch>
            <a:fillRect/>
          </a:stretch>
        </p:blipFill>
        <p:spPr>
          <a:xfrm>
            <a:off x="10038080" y="6089366"/>
            <a:ext cx="1442720" cy="571154"/>
          </a:xfrm>
          <a:prstGeom prst="rect">
            <a:avLst/>
          </a:prstGeom>
        </p:spPr>
      </p:pic>
      <p:sp>
        <p:nvSpPr>
          <p:cNvPr id="7" name="Virsraksts 1">
            <a:extLst>
              <a:ext uri="{FF2B5EF4-FFF2-40B4-BE49-F238E27FC236}">
                <a16:creationId xmlns:a16="http://schemas.microsoft.com/office/drawing/2014/main" id="{75A34061-D5BF-7E9E-B999-02A295DE509C}"/>
              </a:ext>
            </a:extLst>
          </p:cNvPr>
          <p:cNvSpPr txBox="1">
            <a:spLocks noGrp="1"/>
          </p:cNvSpPr>
          <p:nvPr>
            <p:ph type="title"/>
          </p:nvPr>
        </p:nvSpPr>
        <p:spPr>
          <a:xfrm>
            <a:off x="418010" y="450603"/>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pPr marL="628650" indent="-628650">
              <a:buFont typeface="+mj-lt"/>
              <a:buAutoNum type="romanUcPeriod" startAt="3"/>
            </a:pPr>
            <a:r>
              <a:rPr lang="en-GB" sz="3600" dirty="0">
                <a:solidFill>
                  <a:srgbClr val="1D4289"/>
                </a:solidFill>
                <a:latin typeface="Aptos" panose="020B0004020202020204" pitchFamily="34" charset="0"/>
              </a:rPr>
              <a:t>Methodology</a:t>
            </a:r>
            <a:endParaRPr sz="3600" dirty="0">
              <a:solidFill>
                <a:srgbClr val="1D4289"/>
              </a:solidFill>
              <a:latin typeface="Aptos" panose="020B0004020202020204" pitchFamily="34" charset="0"/>
            </a:endParaRPr>
          </a:p>
        </p:txBody>
      </p:sp>
      <p:sp>
        <p:nvSpPr>
          <p:cNvPr id="9" name="Apakšvirsraksts 2">
            <a:extLst>
              <a:ext uri="{FF2B5EF4-FFF2-40B4-BE49-F238E27FC236}">
                <a16:creationId xmlns:a16="http://schemas.microsoft.com/office/drawing/2014/main" id="{4B8C7CC5-D090-43BD-953D-A1EED51A6A73}"/>
              </a:ext>
            </a:extLst>
          </p:cNvPr>
          <p:cNvSpPr txBox="1">
            <a:spLocks/>
          </p:cNvSpPr>
          <p:nvPr/>
        </p:nvSpPr>
        <p:spPr>
          <a:xfrm>
            <a:off x="418010" y="450603"/>
            <a:ext cx="10225108" cy="3228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800" b="1" dirty="0">
                <a:solidFill>
                  <a:srgbClr val="1D4289"/>
                </a:solidFill>
                <a:latin typeface="Aptos" panose="020B0004020202020204" pitchFamily="34" charset="0"/>
              </a:rPr>
              <a:t>The Spatial Dynamics of Caf</a:t>
            </a:r>
            <a:r>
              <a:rPr lang="en-GB" altLang="ko-KR" sz="1800" b="1" dirty="0">
                <a:solidFill>
                  <a:srgbClr val="1D4289"/>
                </a:solidFill>
                <a:latin typeface="Aptos" panose="020B0004020202020204"/>
                <a:ea typeface="맑은 고딕" panose="020B0503020000020004" pitchFamily="50" charset="-127"/>
                <a:cs typeface="KoPubWorld돋움체_Pro Bold" panose="00000800000000000000" pitchFamily="50" charset="-127"/>
              </a:rPr>
              <a:t>é</a:t>
            </a:r>
            <a:r>
              <a:rPr lang="en-GB" sz="1800" b="1" dirty="0">
                <a:solidFill>
                  <a:srgbClr val="1D4289"/>
                </a:solidFill>
                <a:latin typeface="Aptos" panose="020B0004020202020204" pitchFamily="34" charset="0"/>
              </a:rPr>
              <a:t>s as Everyday Urban Spaces: Exploring Socialscapes through Streetscapes</a:t>
            </a:r>
          </a:p>
        </p:txBody>
      </p:sp>
      <p:sp>
        <p:nvSpPr>
          <p:cNvPr id="10" name="사각형: 둥근 모서리 9">
            <a:extLst>
              <a:ext uri="{FF2B5EF4-FFF2-40B4-BE49-F238E27FC236}">
                <a16:creationId xmlns:a16="http://schemas.microsoft.com/office/drawing/2014/main" id="{60E684B6-75FF-4130-A98C-4195C8838BE8}"/>
              </a:ext>
            </a:extLst>
          </p:cNvPr>
          <p:cNvSpPr/>
          <p:nvPr/>
        </p:nvSpPr>
        <p:spPr>
          <a:xfrm>
            <a:off x="494523" y="1315616"/>
            <a:ext cx="2001028" cy="322866"/>
          </a:xfrm>
          <a:prstGeom prst="roundRect">
            <a:avLst/>
          </a:prstGeom>
          <a:solidFill>
            <a:srgbClr val="5B9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a:solidFill>
                  <a:schemeClr val="bg1"/>
                </a:solidFill>
                <a:latin typeface="Aptos" panose="020B0004020202020204"/>
              </a:rPr>
              <a:t>Variable</a:t>
            </a:r>
            <a:endParaRPr lang="ko-KR" altLang="en-US" sz="2000" b="1" dirty="0">
              <a:solidFill>
                <a:schemeClr val="bg1"/>
              </a:solidFill>
              <a:latin typeface="Aptos" panose="020B0004020202020204"/>
            </a:endParaRPr>
          </a:p>
        </p:txBody>
      </p:sp>
      <p:sp>
        <p:nvSpPr>
          <p:cNvPr id="17" name="TextBox 16">
            <a:extLst>
              <a:ext uri="{FF2B5EF4-FFF2-40B4-BE49-F238E27FC236}">
                <a16:creationId xmlns:a16="http://schemas.microsoft.com/office/drawing/2014/main" id="{D744ADD1-3B87-49DC-A786-2B9A1EE55091}"/>
              </a:ext>
            </a:extLst>
          </p:cNvPr>
          <p:cNvSpPr txBox="1"/>
          <p:nvPr/>
        </p:nvSpPr>
        <p:spPr>
          <a:xfrm>
            <a:off x="418010" y="1692938"/>
            <a:ext cx="11355980" cy="1732141"/>
          </a:xfrm>
          <a:prstGeom prst="rect">
            <a:avLst/>
          </a:prstGeom>
          <a:noFill/>
        </p:spPr>
        <p:txBody>
          <a:bodyPr wrap="square" rtlCol="0">
            <a:spAutoFit/>
          </a:bodyPr>
          <a:lstStyle/>
          <a:p>
            <a:pPr marL="342900" indent="-342900" algn="just">
              <a:lnSpc>
                <a:spcPct val="120000"/>
              </a:lnSpc>
              <a:buFont typeface="Arial" panose="020B0604020202020204" pitchFamily="34" charset="0"/>
              <a:buChar char="•"/>
            </a:pP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Naver Street View (NSV) panoramic 360˚ images</a:t>
            </a:r>
            <a:endParaRPr lang="en-GB" altLang="ko-KR" dirty="0">
              <a:solidFill>
                <a:srgbClr val="000F33"/>
              </a:solidFill>
              <a:effectLst/>
              <a:latin typeface="Aptos" panose="020B0004020202020204"/>
              <a:ea typeface="맑은 고딕" panose="020B0503020000020004" pitchFamily="50" charset="-127"/>
              <a:cs typeface="KoPubWorld돋움체_Pro Bold" panose="00000800000000000000" pitchFamily="50" charset="-127"/>
            </a:endParaRPr>
          </a:p>
          <a:p>
            <a:pPr marL="542925" indent="-342900" algn="just">
              <a:lnSpc>
                <a:spcPct val="120000"/>
              </a:lnSpc>
              <a:buFontTx/>
              <a:buChar char="·"/>
            </a:pPr>
            <a:r>
              <a:rPr lang="en-GB"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Generating points at 20 metre intervals along the street network in Hongdae retail district</a:t>
            </a:r>
          </a:p>
          <a:p>
            <a:pPr marL="542925" indent="-342900" algn="just">
              <a:lnSpc>
                <a:spcPct val="120000"/>
              </a:lnSpc>
              <a:buFontTx/>
              <a:buChar char="·"/>
            </a:pPr>
            <a:r>
              <a:rPr lang="en-GB"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Visual attributes, </a:t>
            </a:r>
            <a:r>
              <a:rPr lang="en-GB" altLang="ko-KR" b="1"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full </a:t>
            </a:r>
            <a:r>
              <a:rPr lang="en-GB" altLang="ko-KR" b="1" dirty="0">
                <a:solidFill>
                  <a:srgbClr val="000F33"/>
                </a:solidFill>
                <a:latin typeface="Aptos" panose="020B0004020202020204"/>
                <a:ea typeface="맑은 고딕" panose="020B0503020000020004" pitchFamily="50" charset="-127"/>
                <a:cs typeface="KoPubWorld돋움체_Pro Bold" panose="00000800000000000000" pitchFamily="50" charset="-127"/>
              </a:rPr>
              <a:t>panoramic images</a:t>
            </a: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 were used to assess the overall street environment.</a:t>
            </a:r>
          </a:p>
          <a:p>
            <a:pPr marL="542925" indent="-342900" algn="just">
              <a:lnSpc>
                <a:spcPct val="120000"/>
              </a:lnSpc>
              <a:buFontTx/>
              <a:buChar char="·"/>
            </a:pP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Perceptual attributes, </a:t>
            </a:r>
            <a:r>
              <a:rPr lang="en-GB" altLang="ko-KR" b="1" dirty="0">
                <a:solidFill>
                  <a:srgbClr val="000F33"/>
                </a:solidFill>
                <a:latin typeface="Aptos" panose="020B0004020202020204"/>
                <a:ea typeface="맑은 고딕" panose="020B0503020000020004" pitchFamily="50" charset="-127"/>
                <a:cs typeface="KoPubWorld돋움체_Pro Bold" panose="00000800000000000000" pitchFamily="50" charset="-127"/>
              </a:rPr>
              <a:t>only the front-facing portions of the panoramic images</a:t>
            </a: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 were extracted, as these reflect the visual field most relevant to pedestrians and were used as input for streetscape perception modelling.</a:t>
            </a:r>
          </a:p>
        </p:txBody>
      </p:sp>
      <p:sp>
        <p:nvSpPr>
          <p:cNvPr id="22" name="TextBox 21">
            <a:extLst>
              <a:ext uri="{FF2B5EF4-FFF2-40B4-BE49-F238E27FC236}">
                <a16:creationId xmlns:a16="http://schemas.microsoft.com/office/drawing/2014/main" id="{1E5841CA-8963-4A79-A6CA-A65C9AA7914B}"/>
              </a:ext>
            </a:extLst>
          </p:cNvPr>
          <p:cNvSpPr txBox="1"/>
          <p:nvPr/>
        </p:nvSpPr>
        <p:spPr>
          <a:xfrm>
            <a:off x="418009" y="3673851"/>
            <a:ext cx="5677991" cy="2064540"/>
          </a:xfrm>
          <a:prstGeom prst="rect">
            <a:avLst/>
          </a:prstGeom>
          <a:noFill/>
        </p:spPr>
        <p:txBody>
          <a:bodyPr wrap="square">
            <a:spAutoFit/>
          </a:bodyPr>
          <a:lstStyle/>
          <a:p>
            <a:pPr marL="342900" indent="-342900" algn="just">
              <a:lnSpc>
                <a:spcPct val="120000"/>
              </a:lnSpc>
              <a:buFont typeface="Arial" panose="020B0604020202020204" pitchFamily="34" charset="0"/>
              <a:buChar char="•"/>
            </a:pPr>
            <a:r>
              <a:rPr lang="en-GB" altLang="ko-KR" dirty="0">
                <a:solidFill>
                  <a:srgbClr val="000F33"/>
                </a:solidFill>
                <a:effectLst/>
                <a:latin typeface="Aptos" panose="020B0004020202020204"/>
                <a:ea typeface="맑은 고딕" panose="020B0503020000020004" pitchFamily="50" charset="-127"/>
                <a:cs typeface="KoPubWorld돋움체_Pro Bold" panose="00000800000000000000" pitchFamily="50" charset="-127"/>
              </a:rPr>
              <a:t>Total of 21,101 panoramic images in </a:t>
            </a: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2010, 2014</a:t>
            </a:r>
            <a:r>
              <a:rPr lang="en-US" altLang="ko-KR" sz="1800" b="0" i="0" dirty="0">
                <a:solidFill>
                  <a:srgbClr val="000F33"/>
                </a:solidFill>
                <a:effectLst/>
                <a:latin typeface="Aptos" panose="020B0004020202020204"/>
              </a:rPr>
              <a:t>–</a:t>
            </a: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2015, and 2016</a:t>
            </a:r>
            <a:r>
              <a:rPr lang="en-US" altLang="ko-KR" sz="1800" b="0" i="0" dirty="0">
                <a:solidFill>
                  <a:srgbClr val="000F33"/>
                </a:solidFill>
                <a:effectLst/>
                <a:latin typeface="Aptos" panose="020B0004020202020204"/>
              </a:rPr>
              <a:t>–</a:t>
            </a: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2017 by phases</a:t>
            </a:r>
          </a:p>
          <a:p>
            <a:pPr marL="542925" indent="-342900" algn="just">
              <a:lnSpc>
                <a:spcPct val="120000"/>
              </a:lnSpc>
              <a:buFontTx/>
              <a:buChar char="·"/>
            </a:pPr>
            <a:r>
              <a:rPr lang="en-GB" altLang="ko-KR" sz="1800" dirty="0">
                <a:solidFill>
                  <a:srgbClr val="000F33"/>
                </a:solidFill>
                <a:effectLst/>
                <a:latin typeface="Aptos" panose="020B0004020202020204"/>
                <a:ea typeface="맑은 고딕" panose="020B0503020000020004" pitchFamily="50" charset="-127"/>
              </a:rPr>
              <a:t>NSV data for 2013 were not available, as imagery for that year was not provided by the platform.</a:t>
            </a:r>
          </a:p>
          <a:p>
            <a:pPr marL="542925" indent="-342900" algn="just">
              <a:lnSpc>
                <a:spcPct val="120000"/>
              </a:lnSpc>
              <a:buFontTx/>
              <a:buChar char="·"/>
            </a:pPr>
            <a:r>
              <a:rPr lang="en-GB" altLang="ko-KR" sz="1800" spc="-30" dirty="0">
                <a:solidFill>
                  <a:srgbClr val="000F33"/>
                </a:solidFill>
                <a:effectLst/>
                <a:latin typeface="Aptos" panose="020B0004020202020204"/>
                <a:ea typeface="맑은 고딕" panose="020B0503020000020004" pitchFamily="50" charset="-127"/>
                <a:cs typeface="Times New Roman" panose="02020603050405020304" pitchFamily="18" charset="0"/>
              </a:rPr>
              <a:t>2015 and 2017 images were included to supplement spatial gaps left by incomplete coverage in earlier years.</a:t>
            </a:r>
          </a:p>
        </p:txBody>
      </p:sp>
      <p:sp>
        <p:nvSpPr>
          <p:cNvPr id="23" name="TextBox 22">
            <a:extLst>
              <a:ext uri="{FF2B5EF4-FFF2-40B4-BE49-F238E27FC236}">
                <a16:creationId xmlns:a16="http://schemas.microsoft.com/office/drawing/2014/main" id="{AA20F91E-F022-489C-97D3-F30B9AC17FD7}"/>
              </a:ext>
            </a:extLst>
          </p:cNvPr>
          <p:cNvSpPr txBox="1"/>
          <p:nvPr/>
        </p:nvSpPr>
        <p:spPr>
          <a:xfrm>
            <a:off x="418010" y="6314794"/>
            <a:ext cx="9373690" cy="502702"/>
          </a:xfrm>
          <a:prstGeom prst="rect">
            <a:avLst/>
          </a:prstGeom>
          <a:noFill/>
        </p:spPr>
        <p:txBody>
          <a:bodyPr wrap="square" rtlCol="0">
            <a:spAutoFit/>
          </a:bodyPr>
          <a:lstStyle/>
          <a:p>
            <a:pPr algn="just">
              <a:lnSpc>
                <a:spcPts val="1600"/>
              </a:lnSpc>
            </a:pPr>
            <a:r>
              <a:rPr lang="en-GB" altLang="ko-KR" sz="1400" spc="-30" dirty="0">
                <a:solidFill>
                  <a:schemeClr val="bg2">
                    <a:lumMod val="50000"/>
                  </a:schemeClr>
                </a:solidFill>
                <a:latin typeface="Aptos" panose="020B0004020202020204"/>
                <a:ea typeface="KoPubWorld돋움체_Pro Bold" panose="00000800000000000000" pitchFamily="50" charset="-127"/>
                <a:cs typeface="KoPubWorld돋움체_Pro Bold" panose="00000800000000000000" pitchFamily="50" charset="-127"/>
              </a:rPr>
              <a:t>*</a:t>
            </a:r>
            <a:r>
              <a:rPr lang="en-GB" altLang="ko-KR" sz="1400" dirty="0">
                <a:solidFill>
                  <a:schemeClr val="bg2">
                    <a:lumMod val="50000"/>
                  </a:schemeClr>
                </a:solidFill>
                <a:effectLst/>
                <a:latin typeface="Aptos" panose="020B0004020202020204"/>
                <a:ea typeface="맑은 고딕" panose="020B0503020000020004" pitchFamily="50" charset="-127"/>
              </a:rPr>
              <a:t>Each variable was calculated as the average value of images within a 100 metre radius, in order to reflect the contextual streetscape characteristics of the surrounding area.</a:t>
            </a:r>
            <a:endParaRPr lang="en-GB" altLang="ko-KR" sz="1400" spc="-30" dirty="0">
              <a:solidFill>
                <a:schemeClr val="bg2">
                  <a:lumMod val="50000"/>
                </a:schemeClr>
              </a:solidFill>
              <a:latin typeface="Aptos" panose="020B0004020202020204"/>
              <a:ea typeface="KoPubWorld돋움체_Pro Bold" panose="00000800000000000000" pitchFamily="50" charset="-127"/>
              <a:cs typeface="KoPubWorld돋움체_Pro Bold" panose="00000800000000000000" pitchFamily="50" charset="-127"/>
            </a:endParaRPr>
          </a:p>
        </p:txBody>
      </p:sp>
    </p:spTree>
    <p:extLst>
      <p:ext uri="{BB962C8B-B14F-4D97-AF65-F5344CB8AC3E}">
        <p14:creationId xmlns:p14="http://schemas.microsoft.com/office/powerpoint/2010/main" val="2662291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직사각형 26">
            <a:extLst>
              <a:ext uri="{FF2B5EF4-FFF2-40B4-BE49-F238E27FC236}">
                <a16:creationId xmlns:a16="http://schemas.microsoft.com/office/drawing/2014/main" id="{2283581E-2C55-47CF-85B3-DD5D25598DA8}"/>
              </a:ext>
            </a:extLst>
          </p:cNvPr>
          <p:cNvSpPr/>
          <p:nvPr/>
        </p:nvSpPr>
        <p:spPr>
          <a:xfrm>
            <a:off x="494523" y="1753171"/>
            <a:ext cx="5494119" cy="1494854"/>
          </a:xfrm>
          <a:prstGeom prst="rect">
            <a:avLst/>
          </a:prstGeom>
          <a:solidFill>
            <a:schemeClr val="bg1">
              <a:lumMod val="95000"/>
            </a:schemeClr>
          </a:solidFill>
          <a:ln w="12700">
            <a:solidFill>
              <a:srgbClr val="1D4289"/>
            </a:solidFill>
          </a:ln>
        </p:spPr>
        <p:style>
          <a:lnRef idx="2">
            <a:schemeClr val="accent1">
              <a:shade val="50000"/>
            </a:schemeClr>
          </a:lnRef>
          <a:fillRef idx="1">
            <a:schemeClr val="accent1"/>
          </a:fillRef>
          <a:effectRef idx="0">
            <a:schemeClr val="accent1"/>
          </a:effectRef>
          <a:fontRef idx="minor">
            <a:schemeClr val="lt1"/>
          </a:fontRef>
        </p:style>
        <p:txBody>
          <a:bodyPr lIns="252000" tIns="36000" rIns="252000" bIns="54000" rtlCol="0" anchor="ctr"/>
          <a:lstStyle/>
          <a:p>
            <a:pPr algn="just">
              <a:lnSpc>
                <a:spcPct val="120000"/>
              </a:lnSpc>
            </a:pPr>
            <a:endParaRPr lang="en-GB" altLang="ko-KR" dirty="0">
              <a:solidFill>
                <a:schemeClr val="bg2">
                  <a:lumMod val="25000"/>
                </a:schemeClr>
              </a:solidFill>
              <a:latin typeface="Aptos" panose="020B0004020202020204"/>
            </a:endParaRPr>
          </a:p>
        </p:txBody>
      </p:sp>
      <p:sp>
        <p:nvSpPr>
          <p:cNvPr id="5" name="Dikdörtgen 4">
            <a:extLst>
              <a:ext uri="{FF2B5EF4-FFF2-40B4-BE49-F238E27FC236}">
                <a16:creationId xmlns:a16="http://schemas.microsoft.com/office/drawing/2014/main" id="{E944DA45-CF27-F007-82AC-12C983A731CF}"/>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FE85A9C2-0791-8A39-5269-B1B8F3DA860C}"/>
              </a:ext>
            </a:extLst>
          </p:cNvPr>
          <p:cNvPicPr>
            <a:picLocks noChangeAspect="1"/>
          </p:cNvPicPr>
          <p:nvPr/>
        </p:nvPicPr>
        <p:blipFill>
          <a:blip r:embed="rId3"/>
          <a:stretch>
            <a:fillRect/>
          </a:stretch>
        </p:blipFill>
        <p:spPr>
          <a:xfrm>
            <a:off x="10038080" y="6089366"/>
            <a:ext cx="1442720" cy="571154"/>
          </a:xfrm>
          <a:prstGeom prst="rect">
            <a:avLst/>
          </a:prstGeom>
        </p:spPr>
      </p:pic>
      <p:sp>
        <p:nvSpPr>
          <p:cNvPr id="7" name="Virsraksts 1">
            <a:extLst>
              <a:ext uri="{FF2B5EF4-FFF2-40B4-BE49-F238E27FC236}">
                <a16:creationId xmlns:a16="http://schemas.microsoft.com/office/drawing/2014/main" id="{75A34061-D5BF-7E9E-B999-02A295DE509C}"/>
              </a:ext>
            </a:extLst>
          </p:cNvPr>
          <p:cNvSpPr txBox="1">
            <a:spLocks noGrp="1"/>
          </p:cNvSpPr>
          <p:nvPr>
            <p:ph type="title"/>
          </p:nvPr>
        </p:nvSpPr>
        <p:spPr>
          <a:xfrm>
            <a:off x="418010" y="450603"/>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pPr marL="628650" indent="-628650">
              <a:buFont typeface="+mj-lt"/>
              <a:buAutoNum type="romanUcPeriod" startAt="3"/>
            </a:pPr>
            <a:r>
              <a:rPr lang="en-GB" sz="3600" dirty="0">
                <a:solidFill>
                  <a:srgbClr val="1D4289"/>
                </a:solidFill>
                <a:latin typeface="Aptos" panose="020B0004020202020204" pitchFamily="34" charset="0"/>
              </a:rPr>
              <a:t>Methodology</a:t>
            </a:r>
            <a:endParaRPr sz="3600" dirty="0">
              <a:solidFill>
                <a:srgbClr val="1D4289"/>
              </a:solidFill>
              <a:latin typeface="Aptos" panose="020B0004020202020204" pitchFamily="34" charset="0"/>
            </a:endParaRPr>
          </a:p>
        </p:txBody>
      </p:sp>
      <p:sp>
        <p:nvSpPr>
          <p:cNvPr id="9" name="Apakšvirsraksts 2">
            <a:extLst>
              <a:ext uri="{FF2B5EF4-FFF2-40B4-BE49-F238E27FC236}">
                <a16:creationId xmlns:a16="http://schemas.microsoft.com/office/drawing/2014/main" id="{4B8C7CC5-D090-43BD-953D-A1EED51A6A73}"/>
              </a:ext>
            </a:extLst>
          </p:cNvPr>
          <p:cNvSpPr txBox="1">
            <a:spLocks/>
          </p:cNvSpPr>
          <p:nvPr/>
        </p:nvSpPr>
        <p:spPr>
          <a:xfrm>
            <a:off x="418010" y="450603"/>
            <a:ext cx="10225108" cy="3228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800" b="1" dirty="0">
                <a:solidFill>
                  <a:srgbClr val="1D4289"/>
                </a:solidFill>
                <a:latin typeface="Aptos" panose="020B0004020202020204" pitchFamily="34" charset="0"/>
              </a:rPr>
              <a:t>The Spatial Dynamics of Caf</a:t>
            </a:r>
            <a:r>
              <a:rPr lang="en-GB" altLang="ko-KR" sz="1800" b="1" dirty="0">
                <a:solidFill>
                  <a:srgbClr val="1D4289"/>
                </a:solidFill>
                <a:latin typeface="Aptos" panose="020B0004020202020204"/>
                <a:ea typeface="맑은 고딕" panose="020B0503020000020004" pitchFamily="50" charset="-127"/>
                <a:cs typeface="KoPubWorld돋움체_Pro Bold" panose="00000800000000000000" pitchFamily="50" charset="-127"/>
              </a:rPr>
              <a:t>é</a:t>
            </a:r>
            <a:r>
              <a:rPr lang="en-GB" sz="1800" b="1" dirty="0">
                <a:solidFill>
                  <a:srgbClr val="1D4289"/>
                </a:solidFill>
                <a:latin typeface="Aptos" panose="020B0004020202020204" pitchFamily="34" charset="0"/>
              </a:rPr>
              <a:t>s as Everyday Urban Spaces: Exploring Socialscapes through Streetscapes</a:t>
            </a:r>
          </a:p>
        </p:txBody>
      </p:sp>
      <p:sp>
        <p:nvSpPr>
          <p:cNvPr id="10" name="사각형: 둥근 모서리 9">
            <a:extLst>
              <a:ext uri="{FF2B5EF4-FFF2-40B4-BE49-F238E27FC236}">
                <a16:creationId xmlns:a16="http://schemas.microsoft.com/office/drawing/2014/main" id="{60E684B6-75FF-4130-A98C-4195C8838BE8}"/>
              </a:ext>
            </a:extLst>
          </p:cNvPr>
          <p:cNvSpPr/>
          <p:nvPr/>
        </p:nvSpPr>
        <p:spPr>
          <a:xfrm>
            <a:off x="494523" y="1315616"/>
            <a:ext cx="2001028" cy="322866"/>
          </a:xfrm>
          <a:prstGeom prst="roundRect">
            <a:avLst/>
          </a:prstGeom>
          <a:solidFill>
            <a:srgbClr val="5B9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a:solidFill>
                  <a:schemeClr val="bg1"/>
                </a:solidFill>
                <a:latin typeface="Aptos" panose="020B0004020202020204"/>
              </a:rPr>
              <a:t>Variable</a:t>
            </a:r>
            <a:endParaRPr lang="ko-KR" altLang="en-US" sz="2000" b="1" dirty="0">
              <a:solidFill>
                <a:schemeClr val="bg1"/>
              </a:solidFill>
              <a:latin typeface="Aptos" panose="020B0004020202020204"/>
            </a:endParaRPr>
          </a:p>
        </p:txBody>
      </p:sp>
      <p:sp>
        <p:nvSpPr>
          <p:cNvPr id="26" name="TextBox 25">
            <a:extLst>
              <a:ext uri="{FF2B5EF4-FFF2-40B4-BE49-F238E27FC236}">
                <a16:creationId xmlns:a16="http://schemas.microsoft.com/office/drawing/2014/main" id="{E630F948-7E58-4401-9720-28B2D751E98F}"/>
              </a:ext>
            </a:extLst>
          </p:cNvPr>
          <p:cNvSpPr txBox="1"/>
          <p:nvPr/>
        </p:nvSpPr>
        <p:spPr>
          <a:xfrm>
            <a:off x="1552474" y="1820822"/>
            <a:ext cx="3485572" cy="369332"/>
          </a:xfrm>
          <a:prstGeom prst="rect">
            <a:avLst/>
          </a:prstGeom>
          <a:noFill/>
        </p:spPr>
        <p:txBody>
          <a:bodyPr wrap="square" rtlCol="0">
            <a:spAutoFit/>
          </a:bodyPr>
          <a:lstStyle/>
          <a:p>
            <a:pPr algn="ctr"/>
            <a:r>
              <a:rPr lang="en-US" altLang="ko-KR" b="1" dirty="0">
                <a:solidFill>
                  <a:srgbClr val="000F33"/>
                </a:solidFill>
                <a:latin typeface="Aptos" panose="020B0004020202020204"/>
              </a:rPr>
              <a:t>Streetscape - Visual Attributes</a:t>
            </a:r>
            <a:endParaRPr lang="ko-KR" altLang="en-US" b="1" dirty="0">
              <a:solidFill>
                <a:srgbClr val="000F33"/>
              </a:solidFill>
              <a:latin typeface="Aptos" panose="020B0004020202020204"/>
            </a:endParaRPr>
          </a:p>
        </p:txBody>
      </p:sp>
      <p:sp>
        <p:nvSpPr>
          <p:cNvPr id="28" name="TextBox 27">
            <a:extLst>
              <a:ext uri="{FF2B5EF4-FFF2-40B4-BE49-F238E27FC236}">
                <a16:creationId xmlns:a16="http://schemas.microsoft.com/office/drawing/2014/main" id="{FC0B44C7-E66B-4CD9-9819-96C6686EE837}"/>
              </a:ext>
            </a:extLst>
          </p:cNvPr>
          <p:cNvSpPr txBox="1"/>
          <p:nvPr/>
        </p:nvSpPr>
        <p:spPr>
          <a:xfrm>
            <a:off x="606239" y="2116837"/>
            <a:ext cx="5270686" cy="1032847"/>
          </a:xfrm>
          <a:prstGeom prst="rect">
            <a:avLst/>
          </a:prstGeom>
          <a:noFill/>
        </p:spPr>
        <p:txBody>
          <a:bodyPr wrap="square" rtlCol="0">
            <a:spAutoFit/>
          </a:bodyPr>
          <a:lstStyle/>
          <a:p>
            <a:pPr marL="285750" indent="-285750" algn="just">
              <a:lnSpc>
                <a:spcPct val="120000"/>
              </a:lnSpc>
              <a:buFont typeface="Arial" panose="020B0604020202020204" pitchFamily="34" charset="0"/>
              <a:buChar char="•"/>
            </a:pPr>
            <a:r>
              <a:rPr lang="en-GB" altLang="ko-KR" spc="-40" dirty="0">
                <a:solidFill>
                  <a:srgbClr val="000F33"/>
                </a:solidFill>
                <a:effectLst/>
                <a:latin typeface="Aptos" panose="020B0004020202020204"/>
                <a:ea typeface="맑은 고딕" panose="020B0503020000020004" pitchFamily="50" charset="-127"/>
                <a:cs typeface="Verdana Pro" panose="020B0604030504040204" pitchFamily="34" charset="0"/>
              </a:rPr>
              <a:t>Calculated by deep learning model (</a:t>
            </a:r>
            <a:r>
              <a:rPr lang="en-GB" altLang="ko-KR" spc="-40" dirty="0" err="1">
                <a:solidFill>
                  <a:srgbClr val="000F33"/>
                </a:solidFill>
                <a:effectLst/>
                <a:latin typeface="Aptos" panose="020B0004020202020204"/>
                <a:ea typeface="맑은 고딕" panose="020B0503020000020004" pitchFamily="50" charset="-127"/>
                <a:cs typeface="Verdana Pro" panose="020B0604030504040204" pitchFamily="34" charset="0"/>
              </a:rPr>
              <a:t>HRNet</a:t>
            </a:r>
            <a:r>
              <a:rPr lang="en-GB" altLang="ko-KR" spc="-40" dirty="0">
                <a:solidFill>
                  <a:srgbClr val="000F33"/>
                </a:solidFill>
                <a:effectLst/>
                <a:latin typeface="Aptos" panose="020B0004020202020204"/>
                <a:ea typeface="맑은 고딕" panose="020B0503020000020004" pitchFamily="50" charset="-127"/>
                <a:cs typeface="Verdana Pro" panose="020B0604030504040204" pitchFamily="34" charset="0"/>
              </a:rPr>
              <a:t>) which is trained with ADE20K semantic segmentation dataset</a:t>
            </a:r>
            <a:endParaRPr lang="en-GB" altLang="ko-KR" spc="-4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endParaRPr>
          </a:p>
          <a:p>
            <a:pPr marL="447675" indent="-285750" algn="just">
              <a:lnSpc>
                <a:spcPct val="120000"/>
              </a:lnSpc>
              <a:buFontTx/>
              <a:buChar char="·"/>
            </a:pPr>
            <a:r>
              <a:rPr lang="en-GB" altLang="ko-KR" sz="1600" spc="-30" dirty="0">
                <a:solidFill>
                  <a:srgbClr val="000F33"/>
                </a:solidFill>
                <a:effectLst/>
                <a:latin typeface="Aptos" panose="020B0004020202020204"/>
                <a:ea typeface="KoPubWorld돋움체_Pro Bold" panose="00000800000000000000" pitchFamily="50" charset="-127"/>
                <a:cs typeface="KoPubWorld돋움체_Pro Bold" panose="00000800000000000000" pitchFamily="50" charset="-127"/>
              </a:rPr>
              <a:t>Enclosure, Openness, Pavement, Greenness</a:t>
            </a:r>
            <a:endParaRPr lang="en-GB" altLang="ko-KR" spc="-30" dirty="0">
              <a:solidFill>
                <a:srgbClr val="000F33"/>
              </a:solidFill>
              <a:effectLst/>
              <a:latin typeface="Aptos" panose="020B0004020202020204"/>
              <a:ea typeface="맑은 고딕" panose="020B0503020000020004" pitchFamily="50" charset="-127"/>
              <a:cs typeface="Verdana Pro" panose="020B0604030504040204" pitchFamily="34" charset="0"/>
            </a:endParaRPr>
          </a:p>
        </p:txBody>
      </p:sp>
      <p:sp>
        <p:nvSpPr>
          <p:cNvPr id="12" name="직사각형 11">
            <a:extLst>
              <a:ext uri="{FF2B5EF4-FFF2-40B4-BE49-F238E27FC236}">
                <a16:creationId xmlns:a16="http://schemas.microsoft.com/office/drawing/2014/main" id="{A1FD60B6-B71E-4970-A0ED-2160CBC21EAD}"/>
              </a:ext>
            </a:extLst>
          </p:cNvPr>
          <p:cNvSpPr/>
          <p:nvPr/>
        </p:nvSpPr>
        <p:spPr>
          <a:xfrm>
            <a:off x="6203358" y="1753171"/>
            <a:ext cx="5494119" cy="1494854"/>
          </a:xfrm>
          <a:prstGeom prst="rect">
            <a:avLst/>
          </a:prstGeom>
          <a:solidFill>
            <a:schemeClr val="bg1">
              <a:lumMod val="95000"/>
            </a:schemeClr>
          </a:solidFill>
          <a:ln w="12700">
            <a:solidFill>
              <a:srgbClr val="1D4289"/>
            </a:solidFill>
          </a:ln>
        </p:spPr>
        <p:style>
          <a:lnRef idx="2">
            <a:schemeClr val="accent1">
              <a:shade val="50000"/>
            </a:schemeClr>
          </a:lnRef>
          <a:fillRef idx="1">
            <a:schemeClr val="accent1"/>
          </a:fillRef>
          <a:effectRef idx="0">
            <a:schemeClr val="accent1"/>
          </a:effectRef>
          <a:fontRef idx="minor">
            <a:schemeClr val="lt1"/>
          </a:fontRef>
        </p:style>
        <p:txBody>
          <a:bodyPr lIns="252000" tIns="36000" rIns="252000" bIns="54000" rtlCol="0" anchor="ctr"/>
          <a:lstStyle/>
          <a:p>
            <a:pPr algn="just">
              <a:lnSpc>
                <a:spcPct val="120000"/>
              </a:lnSpc>
            </a:pPr>
            <a:endParaRPr lang="en-GB" altLang="ko-KR" dirty="0">
              <a:solidFill>
                <a:schemeClr val="bg2">
                  <a:lumMod val="25000"/>
                </a:schemeClr>
              </a:solidFill>
              <a:latin typeface="Aptos" panose="020B0004020202020204"/>
            </a:endParaRPr>
          </a:p>
        </p:txBody>
      </p:sp>
      <p:sp>
        <p:nvSpPr>
          <p:cNvPr id="13" name="TextBox 12">
            <a:extLst>
              <a:ext uri="{FF2B5EF4-FFF2-40B4-BE49-F238E27FC236}">
                <a16:creationId xmlns:a16="http://schemas.microsoft.com/office/drawing/2014/main" id="{0EC3E166-393B-4C8F-BF0D-84A54CCA8D41}"/>
              </a:ext>
            </a:extLst>
          </p:cNvPr>
          <p:cNvSpPr txBox="1"/>
          <p:nvPr/>
        </p:nvSpPr>
        <p:spPr>
          <a:xfrm>
            <a:off x="7006815" y="1820822"/>
            <a:ext cx="3994560" cy="369332"/>
          </a:xfrm>
          <a:prstGeom prst="rect">
            <a:avLst/>
          </a:prstGeom>
          <a:noFill/>
        </p:spPr>
        <p:txBody>
          <a:bodyPr wrap="square" rtlCol="0">
            <a:spAutoFit/>
          </a:bodyPr>
          <a:lstStyle/>
          <a:p>
            <a:pPr algn="ctr"/>
            <a:r>
              <a:rPr lang="en-US" altLang="ko-KR" b="1" dirty="0">
                <a:solidFill>
                  <a:srgbClr val="000F33"/>
                </a:solidFill>
                <a:latin typeface="Aptos" panose="020B0004020202020204"/>
              </a:rPr>
              <a:t>Streetscape – Perceptual Attributes</a:t>
            </a:r>
            <a:endParaRPr lang="ko-KR" altLang="en-US" b="1" dirty="0">
              <a:solidFill>
                <a:srgbClr val="000F33"/>
              </a:solidFill>
              <a:latin typeface="Aptos" panose="020B0004020202020204"/>
            </a:endParaRPr>
          </a:p>
        </p:txBody>
      </p:sp>
      <p:sp>
        <p:nvSpPr>
          <p:cNvPr id="14" name="TextBox 13">
            <a:extLst>
              <a:ext uri="{FF2B5EF4-FFF2-40B4-BE49-F238E27FC236}">
                <a16:creationId xmlns:a16="http://schemas.microsoft.com/office/drawing/2014/main" id="{A61A8222-F228-4620-B6E1-5163513B2528}"/>
              </a:ext>
            </a:extLst>
          </p:cNvPr>
          <p:cNvSpPr txBox="1"/>
          <p:nvPr/>
        </p:nvSpPr>
        <p:spPr>
          <a:xfrm>
            <a:off x="6315073" y="2116837"/>
            <a:ext cx="5270688" cy="1032847"/>
          </a:xfrm>
          <a:prstGeom prst="rect">
            <a:avLst/>
          </a:prstGeom>
          <a:noFill/>
        </p:spPr>
        <p:txBody>
          <a:bodyPr wrap="square" rtlCol="0">
            <a:spAutoFit/>
          </a:bodyPr>
          <a:lstStyle/>
          <a:p>
            <a:pPr marL="285750" indent="-285750" algn="just">
              <a:lnSpc>
                <a:spcPct val="120000"/>
              </a:lnSpc>
              <a:buFont typeface="Arial" panose="020B0604020202020204" pitchFamily="34" charset="0"/>
              <a:buChar char="•"/>
            </a:pPr>
            <a:r>
              <a:rPr lang="en-GB" altLang="ko-KR" sz="1800" b="0" i="0" u="none" strike="noStrike" spc="-50" baseline="0">
                <a:solidFill>
                  <a:srgbClr val="000F33"/>
                </a:solidFill>
                <a:latin typeface="Aptos" panose="020B0004020202020204"/>
              </a:rPr>
              <a:t>Estimated by CNN-based deep learning model (VGG16) which is trained with MIT Place Pulse dataset</a:t>
            </a:r>
            <a:endParaRPr lang="en-GB" altLang="ko-KR" spc="-50">
              <a:solidFill>
                <a:srgbClr val="000F33"/>
              </a:solidFill>
              <a:latin typeface="Aptos" panose="020B0004020202020204"/>
              <a:ea typeface="KoPubWorld돋움체_Pro Bold" panose="00000800000000000000" pitchFamily="50" charset="-127"/>
              <a:cs typeface="KoPubWorld돋움체_Pro Bold" panose="00000800000000000000" pitchFamily="50" charset="-127"/>
            </a:endParaRPr>
          </a:p>
          <a:p>
            <a:pPr marL="447675" indent="-285750" algn="just">
              <a:lnSpc>
                <a:spcPct val="120000"/>
              </a:lnSpc>
              <a:buFontTx/>
              <a:buChar char="·"/>
            </a:pPr>
            <a:r>
              <a:rPr lang="en-GB" altLang="ko-KR" sz="160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Safe, Lively, Beautiful</a:t>
            </a:r>
          </a:p>
        </p:txBody>
      </p:sp>
      <p:pic>
        <p:nvPicPr>
          <p:cNvPr id="21" name="그림 20">
            <a:extLst>
              <a:ext uri="{FF2B5EF4-FFF2-40B4-BE49-F238E27FC236}">
                <a16:creationId xmlns:a16="http://schemas.microsoft.com/office/drawing/2014/main" id="{3C268162-06B2-4251-9E10-C15363B5B8AF}"/>
              </a:ext>
            </a:extLst>
          </p:cNvPr>
          <p:cNvPicPr>
            <a:picLocks noChangeAspect="1"/>
          </p:cNvPicPr>
          <p:nvPr/>
        </p:nvPicPr>
        <p:blipFill>
          <a:blip r:embed="rId4"/>
          <a:srcRect/>
          <a:stretch/>
        </p:blipFill>
        <p:spPr>
          <a:xfrm>
            <a:off x="4832587" y="3422102"/>
            <a:ext cx="6888107" cy="2529043"/>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1BD3632-098F-46DA-998B-94430BE3E6FF}"/>
                  </a:ext>
                </a:extLst>
              </p:cNvPr>
              <p:cNvSpPr txBox="1"/>
              <p:nvPr/>
            </p:nvSpPr>
            <p:spPr>
              <a:xfrm>
                <a:off x="418010" y="3258526"/>
                <a:ext cx="4439740" cy="2764346"/>
              </a:xfrm>
              <a:prstGeom prst="rect">
                <a:avLst/>
              </a:prstGeom>
              <a:noFill/>
            </p:spPr>
            <p:txBody>
              <a:bodyPr wrap="square" rtlCol="0">
                <a:spAutoFit/>
              </a:bodyPr>
              <a:lstStyle/>
              <a:p>
                <a:pPr>
                  <a:lnSpc>
                    <a:spcPct val="150000"/>
                  </a:lnSpc>
                </a:pPr>
                <a14:m>
                  <m:oMathPara xmlns:m="http://schemas.openxmlformats.org/officeDocument/2006/math">
                    <m:oMathParaPr>
                      <m:jc m:val="left"/>
                    </m:oMathParaPr>
                    <m:oMath xmlns:m="http://schemas.openxmlformats.org/officeDocument/2006/math">
                      <m:r>
                        <a:rPr lang="en-US" altLang="ko-KR" sz="1400" b="0" i="1"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𝐸𝑛𝑐𝑙𝑜𝑠𝑢𝑟𝑒</m:t>
                      </m:r>
                      <m:r>
                        <a:rPr lang="en-US" altLang="ko-KR" sz="1400" b="0" i="1"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 </m:t>
                      </m:r>
                      <m:f>
                        <m:fPr>
                          <m:ctrlPr>
                            <a:rPr lang="en-US" altLang="ko-KR" sz="1400" b="0" i="1"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ctrlPr>
                        </m:fPr>
                        <m:num>
                          <m:r>
                            <a:rPr lang="en-US" altLang="ko-KR" sz="1400" b="0" i="1"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𝑏𝑢𝑖𝑙𝑑𝑖𝑛𝑔</m:t>
                          </m:r>
                          <m:r>
                            <a:rPr lang="en-US" altLang="ko-KR" sz="1400" b="0" i="1"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 </m:t>
                          </m:r>
                          <m:r>
                            <a:rPr lang="en-US" altLang="ko-KR" sz="1400" b="0" i="1"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𝑝𝑖𝑥𝑒𝑙𝑠</m:t>
                          </m:r>
                          <m:r>
                            <a:rPr lang="en-US" altLang="ko-KR" sz="1400" b="0" i="1"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m:t>
                          </m:r>
                          <m:r>
                            <a:rPr lang="en-US" altLang="ko-KR" sz="1400" b="0" i="1"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𝑤𝑎𝑙𝑙</m:t>
                          </m:r>
                          <m:r>
                            <a:rPr lang="en-US" altLang="ko-KR" sz="1400" b="0" i="1"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 </m:t>
                          </m:r>
                          <m:r>
                            <a:rPr lang="en-US" altLang="ko-KR" sz="1400" b="0" i="1"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𝑝𝑖𝑥𝑒𝑙𝑠</m:t>
                          </m:r>
                        </m:num>
                        <m:den>
                          <m:r>
                            <a:rPr lang="en-US" altLang="ko-KR" sz="1400" b="0" i="1"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𝑟𝑜𝑎𝑑</m:t>
                          </m:r>
                          <m:r>
                            <a:rPr lang="en-US" altLang="ko-KR" sz="1400" b="0" i="1"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 </m:t>
                          </m:r>
                          <m:r>
                            <a:rPr lang="en-US" altLang="ko-KR" sz="1400" b="0" i="1"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𝑝𝑖𝑥𝑒𝑙𝑠</m:t>
                          </m:r>
                        </m:den>
                      </m:f>
                    </m:oMath>
                  </m:oMathPara>
                </a14:m>
                <a:endParaRPr lang="en-US" altLang="ko-KR" sz="1400" dirty="0">
                  <a:solidFill>
                    <a:srgbClr val="000F33"/>
                  </a:solidFill>
                  <a:latin typeface="Aptos" panose="020B0004020202020204"/>
                  <a:ea typeface="맑은 고딕" panose="020B0503020000020004" pitchFamily="50" charset="-127"/>
                  <a:cs typeface="KoPubWorld돋움체_Pro Bold" panose="00000800000000000000" pitchFamily="50" charset="-127"/>
                </a:endParaRPr>
              </a:p>
              <a:p>
                <a:pPr>
                  <a:lnSpc>
                    <a:spcPct val="150000"/>
                  </a:lnSpc>
                </a:pPr>
                <a14:m>
                  <m:oMathPara xmlns:m="http://schemas.openxmlformats.org/officeDocument/2006/math">
                    <m:oMathParaPr>
                      <m:jc m:val="left"/>
                    </m:oMathParaPr>
                    <m:oMath xmlns:m="http://schemas.openxmlformats.org/officeDocument/2006/math">
                      <m:r>
                        <a:rPr lang="en-US" altLang="ko-KR" sz="1400" b="0" i="1"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𝑂𝑝𝑒𝑛𝑛𝑒𝑠𝑠</m:t>
                      </m:r>
                      <m:r>
                        <a:rPr lang="en-US" altLang="ko-KR" sz="1400" b="0" i="1"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 </m:t>
                      </m:r>
                      <m:f>
                        <m:fPr>
                          <m:ctrlPr>
                            <a:rPr lang="en-US" altLang="ko-KR" sz="1400" b="0" i="1"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ctrlPr>
                        </m:fPr>
                        <m:num>
                          <m:r>
                            <a:rPr lang="en-US" altLang="ko-KR" sz="1400" b="0" i="1"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𝑠𝑘𝑦</m:t>
                          </m:r>
                          <m:r>
                            <a:rPr lang="en-US" altLang="ko-KR" sz="1400" b="0" i="1"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 </m:t>
                          </m:r>
                          <m:r>
                            <a:rPr lang="en-US" altLang="ko-KR" sz="1400" b="0" i="1"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𝑝𝑖𝑥𝑒𝑙𝑠</m:t>
                          </m:r>
                        </m:num>
                        <m:den>
                          <m:r>
                            <a:rPr lang="en-US" altLang="ko-KR" sz="1400" b="0" i="1"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𝑡𝑜𝑡𝑎𝑙</m:t>
                          </m:r>
                          <m:r>
                            <a:rPr lang="en-US" altLang="ko-KR" sz="1400" b="0" i="1"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 </m:t>
                          </m:r>
                          <m:r>
                            <a:rPr lang="en-US" altLang="ko-KR" sz="1400" b="0" i="1"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𝑝𝑖𝑥𝑒𝑙𝑠</m:t>
                          </m:r>
                        </m:den>
                      </m:f>
                    </m:oMath>
                  </m:oMathPara>
                </a14:m>
                <a:endParaRPr lang="en-US" altLang="ko-KR" sz="1400" dirty="0">
                  <a:solidFill>
                    <a:srgbClr val="000F33"/>
                  </a:solidFill>
                  <a:latin typeface="Aptos" panose="020B0004020202020204"/>
                  <a:ea typeface="맑은 고딕" panose="020B0503020000020004" pitchFamily="50" charset="-127"/>
                  <a:cs typeface="KoPubWorld돋움체_Pro Bold" panose="00000800000000000000" pitchFamily="50" charset="-127"/>
                </a:endParaRPr>
              </a:p>
              <a:p>
                <a:pPr>
                  <a:lnSpc>
                    <a:spcPct val="150000"/>
                  </a:lnSpc>
                </a:pPr>
                <a14:m>
                  <m:oMathPara xmlns:m="http://schemas.openxmlformats.org/officeDocument/2006/math">
                    <m:oMathParaPr>
                      <m:jc m:val="left"/>
                    </m:oMathParaPr>
                    <m:oMath xmlns:m="http://schemas.openxmlformats.org/officeDocument/2006/math">
                      <m:r>
                        <a:rPr lang="en-US" altLang="ko-KR" sz="1400" b="0" i="1"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𝑃𝑎𝑣𝑒𝑚𝑒𝑛𝑡</m:t>
                      </m:r>
                      <m:r>
                        <a:rPr lang="en-US" altLang="ko-KR" sz="1400" b="0" i="1"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 </m:t>
                      </m:r>
                      <m:f>
                        <m:fPr>
                          <m:ctrlPr>
                            <a:rPr lang="en-US" altLang="ko-KR" sz="1400" b="0" i="1"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ctrlPr>
                        </m:fPr>
                        <m:num>
                          <m:r>
                            <a:rPr lang="en-US" altLang="ko-KR" sz="1400" b="0" i="1"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𝑠𝑖𝑑𝑒𝑤𝑎𝑙𝑘</m:t>
                          </m:r>
                          <m:r>
                            <a:rPr lang="en-US" altLang="ko-KR" sz="1400" b="0" i="1"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 </m:t>
                          </m:r>
                          <m:r>
                            <a:rPr lang="en-US" altLang="ko-KR" sz="1400" b="0" i="1"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𝑝𝑖𝑥𝑒𝑙𝑠</m:t>
                          </m:r>
                        </m:num>
                        <m:den>
                          <m:r>
                            <a:rPr lang="en-US" altLang="ko-KR" sz="1400" b="0" i="1"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𝑟𝑜𝑎𝑑</m:t>
                          </m:r>
                          <m:r>
                            <a:rPr lang="en-US" altLang="ko-KR" sz="1400" b="0" i="1"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 </m:t>
                          </m:r>
                          <m:r>
                            <a:rPr lang="en-US" altLang="ko-KR" sz="1400" b="0" i="1"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𝑝𝑖𝑥𝑒𝑙𝑠</m:t>
                          </m:r>
                        </m:den>
                      </m:f>
                    </m:oMath>
                  </m:oMathPara>
                </a14:m>
                <a:endParaRPr lang="en-US" altLang="ko-KR" sz="1400" dirty="0">
                  <a:solidFill>
                    <a:srgbClr val="000F33"/>
                  </a:solidFill>
                  <a:latin typeface="Aptos" panose="020B0004020202020204"/>
                  <a:ea typeface="맑은 고딕" panose="020B0503020000020004" pitchFamily="50" charset="-127"/>
                  <a:cs typeface="KoPubWorld돋움체_Pro Bold" panose="00000800000000000000" pitchFamily="50" charset="-127"/>
                </a:endParaRPr>
              </a:p>
              <a:p>
                <a:pPr>
                  <a:lnSpc>
                    <a:spcPct val="150000"/>
                  </a:lnSpc>
                </a:pPr>
                <a14:m>
                  <m:oMathPara xmlns:m="http://schemas.openxmlformats.org/officeDocument/2006/math">
                    <m:oMathParaPr>
                      <m:jc m:val="left"/>
                    </m:oMathParaPr>
                    <m:oMath xmlns:m="http://schemas.openxmlformats.org/officeDocument/2006/math">
                      <m:r>
                        <a:rPr lang="en-US" altLang="ko-KR" sz="1400" b="0" i="1" spc="-30"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𝐺𝑟𝑒𝑒𝑛𝑛𝑒𝑠𝑠</m:t>
                      </m:r>
                      <m:r>
                        <a:rPr lang="en-US" altLang="ko-KR" sz="1400" b="0" i="1" spc="-30"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 </m:t>
                      </m:r>
                      <m:f>
                        <m:fPr>
                          <m:ctrlPr>
                            <a:rPr lang="en-US" altLang="ko-KR" sz="1400" b="0" i="1" spc="-30"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ctrlPr>
                        </m:fPr>
                        <m:num>
                          <m:r>
                            <a:rPr lang="en-US" altLang="ko-KR" sz="1400" b="0" i="1" spc="-30"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𝑡𝑟𝑒𝑒</m:t>
                          </m:r>
                          <m:r>
                            <a:rPr lang="en-US" altLang="ko-KR" sz="1400" b="0" i="1" spc="-30"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 </m:t>
                          </m:r>
                          <m:r>
                            <a:rPr lang="en-US" altLang="ko-KR" sz="1400" b="0" i="1" spc="-30"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𝑝𝑖𝑥𝑒𝑙𝑠</m:t>
                          </m:r>
                          <m:r>
                            <a:rPr lang="en-US" altLang="ko-KR" sz="1400" b="0" i="1" spc="-30"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m:t>
                          </m:r>
                          <m:r>
                            <a:rPr lang="en-US" altLang="ko-KR" sz="1400" b="0" i="1" spc="-30"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𝑔𝑟𝑎𝑠𝑠</m:t>
                          </m:r>
                          <m:r>
                            <a:rPr lang="en-US" altLang="ko-KR" sz="1400" b="0" i="1" spc="-30"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 </m:t>
                          </m:r>
                          <m:r>
                            <a:rPr lang="en-US" altLang="ko-KR" sz="1400" b="0" i="1" spc="-30"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𝑝𝑖𝑥𝑒𝑙𝑠</m:t>
                          </m:r>
                          <m:r>
                            <a:rPr lang="en-US" altLang="ko-KR" sz="1400" b="0" i="1" spc="-30"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m:t>
                          </m:r>
                          <m:r>
                            <a:rPr lang="en-US" altLang="ko-KR" sz="1400" b="0" i="1" spc="-30"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𝑝𝑙𝑎𝑛𝑡</m:t>
                          </m:r>
                          <m:r>
                            <a:rPr lang="en-US" altLang="ko-KR" sz="1400" b="0" i="1" spc="-30"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 </m:t>
                          </m:r>
                          <m:r>
                            <a:rPr lang="en-US" altLang="ko-KR" sz="1400" b="0" i="1" spc="-30"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𝑝𝑖𝑥𝑒𝑙𝑠</m:t>
                          </m:r>
                        </m:num>
                        <m:den>
                          <m:r>
                            <a:rPr lang="en-US" altLang="ko-KR" sz="1400" b="0" i="1" spc="-30"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𝑡𝑜𝑡𝑎𝑙</m:t>
                          </m:r>
                          <m:r>
                            <a:rPr lang="en-US" altLang="ko-KR" sz="1400" b="0" i="1" spc="-30"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 </m:t>
                          </m:r>
                          <m:r>
                            <a:rPr lang="en-US" altLang="ko-KR" sz="1400" b="0" i="1" spc="-30" smtClean="0">
                              <a:solidFill>
                                <a:srgbClr val="000F33"/>
                              </a:solidFill>
                              <a:latin typeface="Cambria Math" panose="02040503050406030204" pitchFamily="18" charset="0"/>
                              <a:ea typeface="맑은 고딕" panose="020B0503020000020004" pitchFamily="50" charset="-127"/>
                              <a:cs typeface="KoPubWorld돋움체_Pro Bold" panose="00000800000000000000" pitchFamily="50" charset="-127"/>
                            </a:rPr>
                            <m:t>𝑝𝑖𝑥𝑒𝑙𝑠</m:t>
                          </m:r>
                        </m:den>
                      </m:f>
                    </m:oMath>
                  </m:oMathPara>
                </a14:m>
                <a:endParaRPr lang="en-US" altLang="ko-KR" sz="1400" spc="-30" dirty="0">
                  <a:solidFill>
                    <a:srgbClr val="000F33"/>
                  </a:solidFill>
                  <a:latin typeface="Aptos" panose="020B0004020202020204"/>
                  <a:ea typeface="맑은 고딕" panose="020B0503020000020004" pitchFamily="50" charset="-127"/>
                  <a:cs typeface="KoPubWorld돋움체_Pro Bold" panose="00000800000000000000" pitchFamily="50" charset="-127"/>
                </a:endParaRPr>
              </a:p>
            </p:txBody>
          </p:sp>
        </mc:Choice>
        <mc:Fallback xmlns="">
          <p:sp>
            <p:nvSpPr>
              <p:cNvPr id="24" name="TextBox 23">
                <a:extLst>
                  <a:ext uri="{FF2B5EF4-FFF2-40B4-BE49-F238E27FC236}">
                    <a16:creationId xmlns:a16="http://schemas.microsoft.com/office/drawing/2014/main" id="{C1BD3632-098F-46DA-998B-94430BE3E6FF}"/>
                  </a:ext>
                </a:extLst>
              </p:cNvPr>
              <p:cNvSpPr txBox="1">
                <a:spLocks noRot="1" noChangeAspect="1" noMove="1" noResize="1" noEditPoints="1" noAdjustHandles="1" noChangeArrowheads="1" noChangeShapeType="1" noTextEdit="1"/>
              </p:cNvSpPr>
              <p:nvPr/>
            </p:nvSpPr>
            <p:spPr>
              <a:xfrm>
                <a:off x="418010" y="3258526"/>
                <a:ext cx="4439740" cy="2764346"/>
              </a:xfrm>
              <a:prstGeom prst="rect">
                <a:avLst/>
              </a:prstGeom>
              <a:blipFill>
                <a:blip r:embed="rId5"/>
                <a:stretch>
                  <a:fillRect/>
                </a:stretch>
              </a:blipFill>
            </p:spPr>
            <p:txBody>
              <a:bodyPr/>
              <a:lstStyle/>
              <a:p>
                <a:r>
                  <a:rPr lang="ko-KR" altLang="en-US">
                    <a:noFill/>
                  </a:rPr>
                  <a:t> </a:t>
                </a:r>
              </a:p>
            </p:txBody>
          </p:sp>
        </mc:Fallback>
      </mc:AlternateContent>
      <p:sp>
        <p:nvSpPr>
          <p:cNvPr id="17" name="TextBox 16">
            <a:extLst>
              <a:ext uri="{FF2B5EF4-FFF2-40B4-BE49-F238E27FC236}">
                <a16:creationId xmlns:a16="http://schemas.microsoft.com/office/drawing/2014/main" id="{4774A667-9DED-4BD1-913B-EA50981AC890}"/>
              </a:ext>
            </a:extLst>
          </p:cNvPr>
          <p:cNvSpPr txBox="1"/>
          <p:nvPr/>
        </p:nvSpPr>
        <p:spPr>
          <a:xfrm>
            <a:off x="418010" y="6314794"/>
            <a:ext cx="9373690" cy="502702"/>
          </a:xfrm>
          <a:prstGeom prst="rect">
            <a:avLst/>
          </a:prstGeom>
          <a:noFill/>
        </p:spPr>
        <p:txBody>
          <a:bodyPr wrap="square" rtlCol="0">
            <a:spAutoFit/>
          </a:bodyPr>
          <a:lstStyle/>
          <a:p>
            <a:pPr algn="just">
              <a:lnSpc>
                <a:spcPts val="1600"/>
              </a:lnSpc>
            </a:pPr>
            <a:r>
              <a:rPr lang="en-GB" altLang="ko-KR" sz="1400" spc="-30" dirty="0">
                <a:solidFill>
                  <a:schemeClr val="bg2">
                    <a:lumMod val="50000"/>
                  </a:schemeClr>
                </a:solidFill>
                <a:latin typeface="Aptos" panose="020B0004020202020204"/>
                <a:ea typeface="KoPubWorld돋움체_Pro Bold" panose="00000800000000000000" pitchFamily="50" charset="-127"/>
                <a:cs typeface="KoPubWorld돋움체_Pro Bold" panose="00000800000000000000" pitchFamily="50" charset="-127"/>
              </a:rPr>
              <a:t>*From the Place Pulse dataset, we extracted three positive perceptual dimensions</a:t>
            </a:r>
            <a:r>
              <a:rPr lang="en-GB" altLang="ko-KR" sz="1400" dirty="0">
                <a:solidFill>
                  <a:schemeClr val="bg2">
                    <a:lumMod val="50000"/>
                  </a:schemeClr>
                </a:solidFill>
                <a:effectLst/>
                <a:latin typeface="Aptos" panose="020B0004020202020204"/>
                <a:ea typeface="Times New Roman" panose="02020603050405020304" pitchFamily="18" charset="0"/>
              </a:rPr>
              <a:t>—Safe, Lively, and Beautiful—as quantifiable street scores for each image.</a:t>
            </a:r>
            <a:r>
              <a:rPr lang="en-GB" altLang="ko-KR" sz="1400" spc="-30" dirty="0">
                <a:solidFill>
                  <a:schemeClr val="bg2">
                    <a:lumMod val="50000"/>
                  </a:schemeClr>
                </a:solidFill>
                <a:latin typeface="Aptos" panose="020B0004020202020204"/>
                <a:ea typeface="KoPubWorld돋움체_Pro Bold" panose="00000800000000000000" pitchFamily="50" charset="-127"/>
                <a:cs typeface="KoPubWorld돋움체_Pro Bold" panose="00000800000000000000" pitchFamily="50" charset="-127"/>
              </a:rPr>
              <a:t> </a:t>
            </a:r>
            <a:r>
              <a:rPr lang="en-GB" altLang="ko-KR" sz="1400" dirty="0">
                <a:solidFill>
                  <a:schemeClr val="bg2">
                    <a:lumMod val="50000"/>
                  </a:schemeClr>
                </a:solidFill>
                <a:effectLst/>
                <a:latin typeface="Aptos" panose="020B0004020202020204"/>
                <a:ea typeface="Times New Roman" panose="02020603050405020304" pitchFamily="18" charset="0"/>
              </a:rPr>
              <a:t>Other perceptual labels were excluded to ensure objectivity and reliability.</a:t>
            </a:r>
            <a:endParaRPr lang="en-GB" altLang="ko-KR" sz="1400" spc="-30" dirty="0">
              <a:solidFill>
                <a:schemeClr val="bg2">
                  <a:lumMod val="50000"/>
                </a:schemeClr>
              </a:solidFill>
              <a:latin typeface="Aptos" panose="020B0004020202020204"/>
              <a:ea typeface="KoPubWorld돋움체_Pro Bold" panose="00000800000000000000" pitchFamily="50" charset="-127"/>
              <a:cs typeface="KoPubWorld돋움체_Pro Bold" panose="00000800000000000000" pitchFamily="50" charset="-127"/>
            </a:endParaRPr>
          </a:p>
        </p:txBody>
      </p:sp>
    </p:spTree>
    <p:extLst>
      <p:ext uri="{BB962C8B-B14F-4D97-AF65-F5344CB8AC3E}">
        <p14:creationId xmlns:p14="http://schemas.microsoft.com/office/powerpoint/2010/main" val="2406492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E944DA45-CF27-F007-82AC-12C983A731CF}"/>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FE85A9C2-0791-8A39-5269-B1B8F3DA860C}"/>
              </a:ext>
            </a:extLst>
          </p:cNvPr>
          <p:cNvPicPr>
            <a:picLocks noChangeAspect="1"/>
          </p:cNvPicPr>
          <p:nvPr/>
        </p:nvPicPr>
        <p:blipFill>
          <a:blip r:embed="rId3"/>
          <a:stretch>
            <a:fillRect/>
          </a:stretch>
        </p:blipFill>
        <p:spPr>
          <a:xfrm>
            <a:off x="10038080" y="6089366"/>
            <a:ext cx="1442720" cy="571154"/>
          </a:xfrm>
          <a:prstGeom prst="rect">
            <a:avLst/>
          </a:prstGeom>
        </p:spPr>
      </p:pic>
      <p:sp>
        <p:nvSpPr>
          <p:cNvPr id="7" name="Virsraksts 1">
            <a:extLst>
              <a:ext uri="{FF2B5EF4-FFF2-40B4-BE49-F238E27FC236}">
                <a16:creationId xmlns:a16="http://schemas.microsoft.com/office/drawing/2014/main" id="{75A34061-D5BF-7E9E-B999-02A295DE509C}"/>
              </a:ext>
            </a:extLst>
          </p:cNvPr>
          <p:cNvSpPr txBox="1">
            <a:spLocks noGrp="1"/>
          </p:cNvSpPr>
          <p:nvPr>
            <p:ph type="title"/>
          </p:nvPr>
        </p:nvSpPr>
        <p:spPr>
          <a:xfrm>
            <a:off x="418010" y="450603"/>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pPr marL="628650" indent="-628650">
              <a:buFont typeface="+mj-lt"/>
              <a:buAutoNum type="romanUcPeriod" startAt="3"/>
            </a:pPr>
            <a:r>
              <a:rPr lang="en-GB" sz="3600" dirty="0">
                <a:solidFill>
                  <a:srgbClr val="1D4289"/>
                </a:solidFill>
                <a:latin typeface="Aptos" panose="020B0004020202020204" pitchFamily="34" charset="0"/>
              </a:rPr>
              <a:t>Methodology</a:t>
            </a:r>
            <a:endParaRPr sz="3600" dirty="0">
              <a:solidFill>
                <a:srgbClr val="1D4289"/>
              </a:solidFill>
              <a:latin typeface="Aptos" panose="020B0004020202020204" pitchFamily="34" charset="0"/>
            </a:endParaRPr>
          </a:p>
        </p:txBody>
      </p:sp>
      <p:sp>
        <p:nvSpPr>
          <p:cNvPr id="9" name="Apakšvirsraksts 2">
            <a:extLst>
              <a:ext uri="{FF2B5EF4-FFF2-40B4-BE49-F238E27FC236}">
                <a16:creationId xmlns:a16="http://schemas.microsoft.com/office/drawing/2014/main" id="{4B8C7CC5-D090-43BD-953D-A1EED51A6A73}"/>
              </a:ext>
            </a:extLst>
          </p:cNvPr>
          <p:cNvSpPr txBox="1">
            <a:spLocks/>
          </p:cNvSpPr>
          <p:nvPr/>
        </p:nvSpPr>
        <p:spPr>
          <a:xfrm>
            <a:off x="418010" y="450603"/>
            <a:ext cx="10225108" cy="3228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800" b="1" dirty="0">
                <a:solidFill>
                  <a:srgbClr val="1D4289"/>
                </a:solidFill>
                <a:latin typeface="Aptos" panose="020B0004020202020204" pitchFamily="34" charset="0"/>
              </a:rPr>
              <a:t>The Spatial Dynamics of Caf</a:t>
            </a:r>
            <a:r>
              <a:rPr lang="en-GB" altLang="ko-KR" sz="1800" b="1" dirty="0">
                <a:solidFill>
                  <a:srgbClr val="1D4289"/>
                </a:solidFill>
                <a:latin typeface="Aptos" panose="020B0004020202020204"/>
                <a:ea typeface="맑은 고딕" panose="020B0503020000020004" pitchFamily="50" charset="-127"/>
                <a:cs typeface="KoPubWorld돋움체_Pro Bold" panose="00000800000000000000" pitchFamily="50" charset="-127"/>
              </a:rPr>
              <a:t>é</a:t>
            </a:r>
            <a:r>
              <a:rPr lang="en-GB" sz="1800" b="1" dirty="0">
                <a:solidFill>
                  <a:srgbClr val="1D4289"/>
                </a:solidFill>
                <a:latin typeface="Aptos" panose="020B0004020202020204" pitchFamily="34" charset="0"/>
              </a:rPr>
              <a:t>s as Everyday Urban Spaces: Exploring Socialscapes through Streetscapes</a:t>
            </a:r>
          </a:p>
        </p:txBody>
      </p:sp>
      <p:sp>
        <p:nvSpPr>
          <p:cNvPr id="10" name="사각형: 둥근 모서리 9">
            <a:extLst>
              <a:ext uri="{FF2B5EF4-FFF2-40B4-BE49-F238E27FC236}">
                <a16:creationId xmlns:a16="http://schemas.microsoft.com/office/drawing/2014/main" id="{60E684B6-75FF-4130-A98C-4195C8838BE8}"/>
              </a:ext>
            </a:extLst>
          </p:cNvPr>
          <p:cNvSpPr/>
          <p:nvPr/>
        </p:nvSpPr>
        <p:spPr>
          <a:xfrm>
            <a:off x="494523" y="1315616"/>
            <a:ext cx="2001028" cy="322866"/>
          </a:xfrm>
          <a:prstGeom prst="roundRect">
            <a:avLst/>
          </a:prstGeom>
          <a:solidFill>
            <a:srgbClr val="5B9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a:solidFill>
                  <a:schemeClr val="bg1"/>
                </a:solidFill>
                <a:latin typeface="Aptos" panose="020B0004020202020204"/>
              </a:rPr>
              <a:t>Variable</a:t>
            </a:r>
            <a:endParaRPr lang="ko-KR" altLang="en-US" sz="2000" b="1" dirty="0">
              <a:solidFill>
                <a:schemeClr val="bg1"/>
              </a:solidFill>
              <a:latin typeface="Aptos" panose="020B0004020202020204"/>
            </a:endParaRPr>
          </a:p>
        </p:txBody>
      </p:sp>
      <p:graphicFrame>
        <p:nvGraphicFramePr>
          <p:cNvPr id="2" name="표 1">
            <a:extLst>
              <a:ext uri="{FF2B5EF4-FFF2-40B4-BE49-F238E27FC236}">
                <a16:creationId xmlns:a16="http://schemas.microsoft.com/office/drawing/2014/main" id="{D7629E5A-6D1A-4EBF-B261-06B0941965B0}"/>
              </a:ext>
            </a:extLst>
          </p:cNvPr>
          <p:cNvGraphicFramePr>
            <a:graphicFrameLocks noGrp="1"/>
          </p:cNvGraphicFramePr>
          <p:nvPr>
            <p:extLst>
              <p:ext uri="{D42A27DB-BD31-4B8C-83A1-F6EECF244321}">
                <p14:modId xmlns:p14="http://schemas.microsoft.com/office/powerpoint/2010/main" val="423368148"/>
              </p:ext>
            </p:extLst>
          </p:nvPr>
        </p:nvGraphicFramePr>
        <p:xfrm>
          <a:off x="219075" y="1698007"/>
          <a:ext cx="11734801" cy="4373880"/>
        </p:xfrm>
        <a:graphic>
          <a:graphicData uri="http://schemas.openxmlformats.org/drawingml/2006/table">
            <a:tbl>
              <a:tblPr firstRow="1" firstCol="1" bandRow="1">
                <a:tableStyleId>{5940675A-B579-460E-94D1-54222C63F5DA}</a:tableStyleId>
              </a:tblPr>
              <a:tblGrid>
                <a:gridCol w="1020857">
                  <a:extLst>
                    <a:ext uri="{9D8B030D-6E8A-4147-A177-3AD203B41FA5}">
                      <a16:colId xmlns:a16="http://schemas.microsoft.com/office/drawing/2014/main" val="678957906"/>
                    </a:ext>
                  </a:extLst>
                </a:gridCol>
                <a:gridCol w="1068761">
                  <a:extLst>
                    <a:ext uri="{9D8B030D-6E8A-4147-A177-3AD203B41FA5}">
                      <a16:colId xmlns:a16="http://schemas.microsoft.com/office/drawing/2014/main" val="3533915771"/>
                    </a:ext>
                  </a:extLst>
                </a:gridCol>
                <a:gridCol w="931489">
                  <a:extLst>
                    <a:ext uri="{9D8B030D-6E8A-4147-A177-3AD203B41FA5}">
                      <a16:colId xmlns:a16="http://schemas.microsoft.com/office/drawing/2014/main" val="1228720409"/>
                    </a:ext>
                  </a:extLst>
                </a:gridCol>
                <a:gridCol w="1265143">
                  <a:extLst>
                    <a:ext uri="{9D8B030D-6E8A-4147-A177-3AD203B41FA5}">
                      <a16:colId xmlns:a16="http://schemas.microsoft.com/office/drawing/2014/main" val="79905470"/>
                    </a:ext>
                  </a:extLst>
                </a:gridCol>
                <a:gridCol w="6853518">
                  <a:extLst>
                    <a:ext uri="{9D8B030D-6E8A-4147-A177-3AD203B41FA5}">
                      <a16:colId xmlns:a16="http://schemas.microsoft.com/office/drawing/2014/main" val="621768725"/>
                    </a:ext>
                  </a:extLst>
                </a:gridCol>
                <a:gridCol w="595033">
                  <a:extLst>
                    <a:ext uri="{9D8B030D-6E8A-4147-A177-3AD203B41FA5}">
                      <a16:colId xmlns:a16="http://schemas.microsoft.com/office/drawing/2014/main" val="2241730429"/>
                    </a:ext>
                  </a:extLst>
                </a:gridCol>
              </a:tblGrid>
              <a:tr h="162592">
                <a:tc gridSpan="4">
                  <a:txBody>
                    <a:bodyPr/>
                    <a:lstStyle/>
                    <a:p>
                      <a:pPr>
                        <a:spcAft>
                          <a:spcPts val="1000"/>
                        </a:spcAft>
                      </a:pPr>
                      <a:r>
                        <a:rPr lang="en-GB" sz="1300" b="1" noProof="0" dirty="0">
                          <a:solidFill>
                            <a:srgbClr val="000F33"/>
                          </a:solidFill>
                          <a:effectLst/>
                        </a:rPr>
                        <a:t>Variable</a:t>
                      </a:r>
                      <a:endParaRPr lang="en-GB" altLang="ko-KR" sz="1300" b="1" noProof="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72000" marR="36261" marT="0" marB="0">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9525" cap="flat" cmpd="sng" algn="ctr">
                      <a:solidFill>
                        <a:schemeClr val="bg2">
                          <a:lumMod val="25000"/>
                        </a:schemeClr>
                      </a:solidFill>
                      <a:prstDash val="solid"/>
                      <a:round/>
                      <a:headEnd type="none" w="med" len="med"/>
                      <a:tailEnd type="none" w="med" len="med"/>
                    </a:lnB>
                    <a:no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a:txBody>
                    <a:bodyPr/>
                    <a:lstStyle/>
                    <a:p>
                      <a:pPr>
                        <a:spcAft>
                          <a:spcPts val="1000"/>
                        </a:spcAft>
                      </a:pPr>
                      <a:r>
                        <a:rPr lang="en-GB" sz="1300" b="1" noProof="0" dirty="0">
                          <a:solidFill>
                            <a:srgbClr val="000F33"/>
                          </a:solidFill>
                          <a:effectLst/>
                        </a:rPr>
                        <a:t>Description of variables</a:t>
                      </a:r>
                      <a:endParaRPr lang="en-GB" altLang="ko-KR" sz="1300" b="1" noProof="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9525" cap="flat" cmpd="sng" algn="ctr">
                      <a:solidFill>
                        <a:schemeClr val="bg2">
                          <a:lumMod val="25000"/>
                        </a:schemeClr>
                      </a:solidFill>
                      <a:prstDash val="solid"/>
                      <a:round/>
                      <a:headEnd type="none" w="med" len="med"/>
                      <a:tailEnd type="none" w="med" len="med"/>
                    </a:lnB>
                    <a:noFill/>
                  </a:tcPr>
                </a:tc>
                <a:tc>
                  <a:txBody>
                    <a:bodyPr/>
                    <a:lstStyle/>
                    <a:p>
                      <a:pPr algn="ctr">
                        <a:spcAft>
                          <a:spcPts val="1000"/>
                        </a:spcAft>
                      </a:pPr>
                      <a:r>
                        <a:rPr lang="en-GB" sz="1300" b="1" noProof="0" dirty="0">
                          <a:solidFill>
                            <a:srgbClr val="000F33"/>
                          </a:solidFill>
                          <a:effectLst/>
                        </a:rPr>
                        <a:t>Source</a:t>
                      </a:r>
                      <a:endParaRPr lang="en-GB" altLang="ko-KR" sz="1300" b="1" noProof="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9525"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1980032235"/>
                  </a:ext>
                </a:extLst>
              </a:tr>
              <a:tr h="162592">
                <a:tc gridSpan="3">
                  <a:txBody>
                    <a:bodyPr/>
                    <a:lstStyle/>
                    <a:p>
                      <a:pPr>
                        <a:spcAft>
                          <a:spcPts val="1000"/>
                        </a:spcAft>
                      </a:pPr>
                      <a:r>
                        <a:rPr lang="en-GB" sz="1300" b="1" noProof="0" dirty="0">
                          <a:solidFill>
                            <a:srgbClr val="000F33"/>
                          </a:solidFill>
                          <a:effectLst/>
                        </a:rPr>
                        <a:t>Dependent variable</a:t>
                      </a:r>
                      <a:endParaRPr lang="en-GB" altLang="ko-KR" sz="1300" b="1" noProof="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72000" marR="36261" marT="0" marB="0">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25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solidFill>
                      <a:schemeClr val="bg1">
                        <a:lumMod val="95000"/>
                      </a:schemeClr>
                    </a:solidFill>
                  </a:tcPr>
                </a:tc>
                <a:tc hMerge="1">
                  <a:txBody>
                    <a:bodyPr/>
                    <a:lstStyle/>
                    <a:p>
                      <a:pPr latinLnBrk="1"/>
                      <a:endParaRPr lang="ko-KR" altLang="en-US"/>
                    </a:p>
                  </a:txBody>
                  <a:tcPr/>
                </a:tc>
                <a:tc hMerge="1">
                  <a:txBody>
                    <a:bodyPr/>
                    <a:lstStyle/>
                    <a:p>
                      <a:pPr latinLnBrk="1"/>
                      <a:endParaRPr lang="ko-KR" altLang="en-US"/>
                    </a:p>
                  </a:txBody>
                  <a:tcPr/>
                </a:tc>
                <a:tc>
                  <a:txBody>
                    <a:bodyPr/>
                    <a:lstStyle/>
                    <a:p>
                      <a:pPr>
                        <a:spcAft>
                          <a:spcPts val="1000"/>
                        </a:spcAft>
                      </a:pPr>
                      <a:r>
                        <a:rPr lang="en-GB" sz="1300" noProof="0">
                          <a:solidFill>
                            <a:srgbClr val="000F33"/>
                          </a:solidFill>
                          <a:effectLst/>
                        </a:rPr>
                        <a:t>Open</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25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a:spcAft>
                          <a:spcPts val="1000"/>
                        </a:spcAft>
                      </a:pPr>
                      <a:r>
                        <a:rPr lang="en-GB" sz="1300" noProof="0">
                          <a:solidFill>
                            <a:srgbClr val="000F33"/>
                          </a:solidFill>
                          <a:effectLst/>
                        </a:rPr>
                        <a:t>Binary variable indicating whether a café newly opened (1=Yes; 0=No)</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25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algn="ctr">
                        <a:spcAft>
                          <a:spcPts val="1000"/>
                        </a:spcAft>
                      </a:pPr>
                      <a:r>
                        <a:rPr lang="en-GB" sz="1300" noProof="0">
                          <a:solidFill>
                            <a:srgbClr val="000F33"/>
                          </a:solidFill>
                          <a:effectLst/>
                        </a:rPr>
                        <a:t>SGIS</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25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3626339310"/>
                  </a:ext>
                </a:extLst>
              </a:tr>
              <a:tr h="162592">
                <a:tc rowSpan="11">
                  <a:txBody>
                    <a:bodyPr/>
                    <a:lstStyle/>
                    <a:p>
                      <a:pPr>
                        <a:spcAft>
                          <a:spcPts val="1000"/>
                        </a:spcAft>
                      </a:pPr>
                      <a:r>
                        <a:rPr lang="en-GB" sz="1300" b="1" noProof="0" dirty="0">
                          <a:solidFill>
                            <a:srgbClr val="000F33"/>
                          </a:solidFill>
                          <a:effectLst/>
                        </a:rPr>
                        <a:t>Independent variable</a:t>
                      </a:r>
                      <a:endParaRPr lang="en-GB" altLang="ko-KR" sz="1300" b="1" noProof="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72000" marR="36261" marT="0" marB="0">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solidFill>
                      <a:schemeClr val="bg1">
                        <a:lumMod val="95000"/>
                      </a:schemeClr>
                    </a:solidFill>
                  </a:tcPr>
                </a:tc>
                <a:tc rowSpan="4" gridSpan="2">
                  <a:txBody>
                    <a:bodyPr/>
                    <a:lstStyle/>
                    <a:p>
                      <a:pPr>
                        <a:spcAft>
                          <a:spcPts val="1000"/>
                        </a:spcAft>
                      </a:pPr>
                      <a:r>
                        <a:rPr lang="en-GB" sz="1300" noProof="0">
                          <a:solidFill>
                            <a:srgbClr val="000F33"/>
                          </a:solidFill>
                          <a:effectLst/>
                        </a:rPr>
                        <a:t>Walkability characteristics</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rowSpan="4" hMerge="1">
                  <a:txBody>
                    <a:bodyPr/>
                    <a:lstStyle/>
                    <a:p>
                      <a:pPr latinLnBrk="1"/>
                      <a:endParaRPr lang="ko-KR" altLang="en-US"/>
                    </a:p>
                  </a:txBody>
                  <a:tcPr/>
                </a:tc>
                <a:tc>
                  <a:txBody>
                    <a:bodyPr/>
                    <a:lstStyle/>
                    <a:p>
                      <a:pPr>
                        <a:spcAft>
                          <a:spcPts val="1000"/>
                        </a:spcAft>
                      </a:pPr>
                      <a:r>
                        <a:rPr lang="en-GB" sz="1300" noProof="0">
                          <a:solidFill>
                            <a:srgbClr val="000F33"/>
                          </a:solidFill>
                          <a:effectLst/>
                        </a:rPr>
                        <a:t>Subway</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a:spcAft>
                          <a:spcPts val="1000"/>
                        </a:spcAft>
                      </a:pPr>
                      <a:r>
                        <a:rPr lang="en-GB" sz="1300" noProof="0">
                          <a:solidFill>
                            <a:srgbClr val="000F33"/>
                          </a:solidFill>
                          <a:effectLst/>
                        </a:rPr>
                        <a:t>Spatial accessibility to subway entrance in the radius (gravity, r=600m)</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rowSpan="4">
                  <a:txBody>
                    <a:bodyPr/>
                    <a:lstStyle/>
                    <a:p>
                      <a:pPr algn="ctr">
                        <a:spcAft>
                          <a:spcPts val="1000"/>
                        </a:spcAft>
                      </a:pPr>
                      <a:r>
                        <a:rPr lang="en-GB" sz="1300" noProof="0">
                          <a:solidFill>
                            <a:srgbClr val="000F33"/>
                          </a:solidFill>
                          <a:effectLst/>
                        </a:rPr>
                        <a:t>MOLIT</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3248928795"/>
                  </a:ext>
                </a:extLst>
              </a:tr>
              <a:tr h="162592">
                <a:tc vMerge="1">
                  <a:txBody>
                    <a:bodyPr/>
                    <a:lstStyle/>
                    <a:p>
                      <a:pPr latinLnBrk="1"/>
                      <a:endParaRPr lang="ko-KR" altLang="en-US"/>
                    </a:p>
                  </a:txBody>
                  <a:tcPr/>
                </a:tc>
                <a:tc gridSpan="2" vMerge="1">
                  <a:txBody>
                    <a:bodyPr/>
                    <a:lstStyle/>
                    <a:p>
                      <a:pPr latinLnBrk="1"/>
                      <a:endParaRPr lang="ko-KR" altLang="en-US"/>
                    </a:p>
                  </a:txBody>
                  <a:tcPr/>
                </a:tc>
                <a:tc hMerge="1" vMerge="1">
                  <a:txBody>
                    <a:bodyPr/>
                    <a:lstStyle/>
                    <a:p>
                      <a:pPr latinLnBrk="1"/>
                      <a:endParaRPr lang="ko-KR" altLang="en-US"/>
                    </a:p>
                  </a:txBody>
                  <a:tcPr/>
                </a:tc>
                <a:tc>
                  <a:txBody>
                    <a:bodyPr/>
                    <a:lstStyle/>
                    <a:p>
                      <a:pPr>
                        <a:spcAft>
                          <a:spcPts val="1000"/>
                        </a:spcAft>
                      </a:pPr>
                      <a:r>
                        <a:rPr lang="en-GB" sz="1300" noProof="0">
                          <a:solidFill>
                            <a:srgbClr val="000F33"/>
                          </a:solidFill>
                          <a:effectLst/>
                        </a:rPr>
                        <a:t>Park</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a:spcAft>
                          <a:spcPts val="1000"/>
                        </a:spcAft>
                      </a:pPr>
                      <a:r>
                        <a:rPr lang="en-GB" sz="1300" noProof="0">
                          <a:solidFill>
                            <a:srgbClr val="000F33"/>
                          </a:solidFill>
                          <a:effectLst/>
                        </a:rPr>
                        <a:t>Spatial accessibility to park in the radius (gravity, r=600m)</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vMerge="1">
                  <a:txBody>
                    <a:bodyPr/>
                    <a:lstStyle/>
                    <a:p>
                      <a:pPr latinLnBrk="1"/>
                      <a:endParaRPr lang="ko-KR" altLang="en-US"/>
                    </a:p>
                  </a:txBody>
                  <a:tcPr/>
                </a:tc>
                <a:extLst>
                  <a:ext uri="{0D108BD9-81ED-4DB2-BD59-A6C34878D82A}">
                    <a16:rowId xmlns:a16="http://schemas.microsoft.com/office/drawing/2014/main" val="4033591652"/>
                  </a:ext>
                </a:extLst>
              </a:tr>
              <a:tr h="162592">
                <a:tc vMerge="1">
                  <a:txBody>
                    <a:bodyPr/>
                    <a:lstStyle/>
                    <a:p>
                      <a:pPr latinLnBrk="1"/>
                      <a:endParaRPr lang="ko-KR" altLang="en-US"/>
                    </a:p>
                  </a:txBody>
                  <a:tcPr/>
                </a:tc>
                <a:tc gridSpan="2" vMerge="1">
                  <a:txBody>
                    <a:bodyPr/>
                    <a:lstStyle/>
                    <a:p>
                      <a:pPr latinLnBrk="1"/>
                      <a:endParaRPr lang="ko-KR" altLang="en-US"/>
                    </a:p>
                  </a:txBody>
                  <a:tcPr/>
                </a:tc>
                <a:tc hMerge="1" vMerge="1">
                  <a:txBody>
                    <a:bodyPr/>
                    <a:lstStyle/>
                    <a:p>
                      <a:pPr latinLnBrk="1"/>
                      <a:endParaRPr lang="ko-KR" altLang="en-US"/>
                    </a:p>
                  </a:txBody>
                  <a:tcPr/>
                </a:tc>
                <a:tc>
                  <a:txBody>
                    <a:bodyPr/>
                    <a:lstStyle/>
                    <a:p>
                      <a:pPr>
                        <a:spcAft>
                          <a:spcPts val="1000"/>
                        </a:spcAft>
                      </a:pPr>
                      <a:r>
                        <a:rPr lang="en-GB" sz="1300" noProof="0">
                          <a:solidFill>
                            <a:srgbClr val="000F33"/>
                          </a:solidFill>
                          <a:effectLst/>
                        </a:rPr>
                        <a:t>Betweenness</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a:spcAft>
                          <a:spcPts val="1000"/>
                        </a:spcAft>
                      </a:pPr>
                      <a:r>
                        <a:rPr lang="en-GB" sz="1300" noProof="0">
                          <a:solidFill>
                            <a:srgbClr val="000F33"/>
                          </a:solidFill>
                          <a:effectLst/>
                        </a:rPr>
                        <a:t>Connectivity between all buildings in the radius (r=n, weighted by volume)</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vMerge="1">
                  <a:txBody>
                    <a:bodyPr/>
                    <a:lstStyle/>
                    <a:p>
                      <a:pPr latinLnBrk="1"/>
                      <a:endParaRPr lang="ko-KR" altLang="en-US"/>
                    </a:p>
                  </a:txBody>
                  <a:tcPr/>
                </a:tc>
                <a:extLst>
                  <a:ext uri="{0D108BD9-81ED-4DB2-BD59-A6C34878D82A}">
                    <a16:rowId xmlns:a16="http://schemas.microsoft.com/office/drawing/2014/main" val="492767493"/>
                  </a:ext>
                </a:extLst>
              </a:tr>
              <a:tr h="162592">
                <a:tc vMerge="1">
                  <a:txBody>
                    <a:bodyPr/>
                    <a:lstStyle/>
                    <a:p>
                      <a:pPr latinLnBrk="1"/>
                      <a:endParaRPr lang="ko-KR" altLang="en-US"/>
                    </a:p>
                  </a:txBody>
                  <a:tcPr/>
                </a:tc>
                <a:tc gridSpan="2" vMerge="1">
                  <a:txBody>
                    <a:bodyPr/>
                    <a:lstStyle/>
                    <a:p>
                      <a:pPr latinLnBrk="1"/>
                      <a:endParaRPr lang="ko-KR" altLang="en-US"/>
                    </a:p>
                  </a:txBody>
                  <a:tcPr/>
                </a:tc>
                <a:tc hMerge="1" vMerge="1">
                  <a:txBody>
                    <a:bodyPr/>
                    <a:lstStyle/>
                    <a:p>
                      <a:pPr latinLnBrk="1"/>
                      <a:endParaRPr lang="ko-KR" altLang="en-US"/>
                    </a:p>
                  </a:txBody>
                  <a:tcPr/>
                </a:tc>
                <a:tc>
                  <a:txBody>
                    <a:bodyPr/>
                    <a:lstStyle/>
                    <a:p>
                      <a:pPr>
                        <a:spcAft>
                          <a:spcPts val="1000"/>
                        </a:spcAft>
                      </a:pPr>
                      <a:r>
                        <a:rPr lang="en-GB" sz="1300" noProof="0">
                          <a:solidFill>
                            <a:srgbClr val="000F33"/>
                          </a:solidFill>
                          <a:effectLst/>
                        </a:rPr>
                        <a:t>Road width</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a:spcAft>
                          <a:spcPts val="1000"/>
                        </a:spcAft>
                      </a:pPr>
                      <a:r>
                        <a:rPr lang="en-GB" sz="1300" noProof="0">
                          <a:solidFill>
                            <a:srgbClr val="000F33"/>
                          </a:solidFill>
                          <a:effectLst/>
                        </a:rPr>
                        <a:t>Width of the road adjacent to the building (m)</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vMerge="1">
                  <a:txBody>
                    <a:bodyPr/>
                    <a:lstStyle/>
                    <a:p>
                      <a:pPr latinLnBrk="1"/>
                      <a:endParaRPr lang="ko-KR" altLang="en-US"/>
                    </a:p>
                  </a:txBody>
                  <a:tcPr/>
                </a:tc>
                <a:extLst>
                  <a:ext uri="{0D108BD9-81ED-4DB2-BD59-A6C34878D82A}">
                    <a16:rowId xmlns:a16="http://schemas.microsoft.com/office/drawing/2014/main" val="1497351413"/>
                  </a:ext>
                </a:extLst>
              </a:tr>
              <a:tr h="162592">
                <a:tc vMerge="1">
                  <a:txBody>
                    <a:bodyPr/>
                    <a:lstStyle/>
                    <a:p>
                      <a:pPr latinLnBrk="1"/>
                      <a:endParaRPr lang="ko-KR" altLang="en-US"/>
                    </a:p>
                  </a:txBody>
                  <a:tcPr/>
                </a:tc>
                <a:tc rowSpan="7">
                  <a:txBody>
                    <a:bodyPr/>
                    <a:lstStyle/>
                    <a:p>
                      <a:pPr>
                        <a:spcAft>
                          <a:spcPts val="1000"/>
                        </a:spcAft>
                      </a:pPr>
                      <a:r>
                        <a:rPr lang="en-GB" sz="1300" noProof="0">
                          <a:solidFill>
                            <a:srgbClr val="000F33"/>
                          </a:solidFill>
                          <a:effectLst/>
                        </a:rPr>
                        <a:t>Streetscape characteristics</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rowSpan="4">
                  <a:txBody>
                    <a:bodyPr/>
                    <a:lstStyle/>
                    <a:p>
                      <a:pPr>
                        <a:spcAft>
                          <a:spcPts val="1000"/>
                        </a:spcAft>
                      </a:pPr>
                      <a:r>
                        <a:rPr lang="en-GB" sz="1300" noProof="0">
                          <a:solidFill>
                            <a:srgbClr val="000F33"/>
                          </a:solidFill>
                          <a:effectLst/>
                        </a:rPr>
                        <a:t>Visual attributes</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a:spcAft>
                          <a:spcPts val="1000"/>
                        </a:spcAft>
                      </a:pPr>
                      <a:r>
                        <a:rPr lang="en-GB" sz="1300" noProof="0">
                          <a:solidFill>
                            <a:srgbClr val="000F33"/>
                          </a:solidFill>
                          <a:effectLst/>
                        </a:rPr>
                        <a:t>Enclosure</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a:spcAft>
                          <a:spcPts val="1000"/>
                        </a:spcAft>
                      </a:pPr>
                      <a:r>
                        <a:rPr lang="en-GB" sz="1300" noProof="0">
                          <a:solidFill>
                            <a:srgbClr val="000F33"/>
                          </a:solidFill>
                          <a:effectLst/>
                        </a:rPr>
                        <a:t>Average ratio of building and wall area to road in the radius (r=100m)</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rowSpan="7">
                  <a:txBody>
                    <a:bodyPr/>
                    <a:lstStyle/>
                    <a:p>
                      <a:pPr algn="ctr">
                        <a:spcAft>
                          <a:spcPts val="1000"/>
                        </a:spcAft>
                      </a:pPr>
                      <a:r>
                        <a:rPr lang="en-GB" sz="1300" noProof="0">
                          <a:solidFill>
                            <a:srgbClr val="000F33"/>
                          </a:solidFill>
                          <a:effectLst/>
                        </a:rPr>
                        <a:t>NSV</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3288430146"/>
                  </a:ext>
                </a:extLst>
              </a:tr>
              <a:tr h="162592">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a:txBody>
                    <a:bodyPr/>
                    <a:lstStyle/>
                    <a:p>
                      <a:pPr>
                        <a:spcAft>
                          <a:spcPts val="1000"/>
                        </a:spcAft>
                      </a:pPr>
                      <a:r>
                        <a:rPr lang="en-GB" sz="1300" noProof="0">
                          <a:solidFill>
                            <a:srgbClr val="000F33"/>
                          </a:solidFill>
                          <a:effectLst/>
                        </a:rPr>
                        <a:t>Openness</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a:spcAft>
                          <a:spcPts val="1000"/>
                        </a:spcAft>
                      </a:pPr>
                      <a:r>
                        <a:rPr lang="en-GB" sz="1300" noProof="0">
                          <a:solidFill>
                            <a:srgbClr val="000F33"/>
                          </a:solidFill>
                          <a:effectLst/>
                        </a:rPr>
                        <a:t>Average ratio of sky area to road in the radius (r=100m)</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vMerge="1">
                  <a:txBody>
                    <a:bodyPr/>
                    <a:lstStyle/>
                    <a:p>
                      <a:pPr latinLnBrk="1"/>
                      <a:endParaRPr lang="ko-KR" altLang="en-US"/>
                    </a:p>
                  </a:txBody>
                  <a:tcPr/>
                </a:tc>
                <a:extLst>
                  <a:ext uri="{0D108BD9-81ED-4DB2-BD59-A6C34878D82A}">
                    <a16:rowId xmlns:a16="http://schemas.microsoft.com/office/drawing/2014/main" val="3895502261"/>
                  </a:ext>
                </a:extLst>
              </a:tr>
              <a:tr h="162592">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a:txBody>
                    <a:bodyPr/>
                    <a:lstStyle/>
                    <a:p>
                      <a:pPr>
                        <a:spcAft>
                          <a:spcPts val="1000"/>
                        </a:spcAft>
                      </a:pPr>
                      <a:r>
                        <a:rPr lang="en-GB" sz="1300" noProof="0">
                          <a:solidFill>
                            <a:srgbClr val="000F33"/>
                          </a:solidFill>
                          <a:effectLst/>
                        </a:rPr>
                        <a:t>Pavement</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a:spcAft>
                          <a:spcPts val="1000"/>
                        </a:spcAft>
                      </a:pPr>
                      <a:r>
                        <a:rPr lang="en-GB" sz="1300" noProof="0">
                          <a:solidFill>
                            <a:srgbClr val="000F33"/>
                          </a:solidFill>
                          <a:effectLst/>
                        </a:rPr>
                        <a:t>Average ratio of sidewalk area to road in the radius (r=100m)</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vMerge="1">
                  <a:txBody>
                    <a:bodyPr/>
                    <a:lstStyle/>
                    <a:p>
                      <a:pPr latinLnBrk="1"/>
                      <a:endParaRPr lang="ko-KR" altLang="en-US"/>
                    </a:p>
                  </a:txBody>
                  <a:tcPr/>
                </a:tc>
                <a:extLst>
                  <a:ext uri="{0D108BD9-81ED-4DB2-BD59-A6C34878D82A}">
                    <a16:rowId xmlns:a16="http://schemas.microsoft.com/office/drawing/2014/main" val="2839369229"/>
                  </a:ext>
                </a:extLst>
              </a:tr>
              <a:tr h="162592">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a:txBody>
                    <a:bodyPr/>
                    <a:lstStyle/>
                    <a:p>
                      <a:pPr>
                        <a:spcAft>
                          <a:spcPts val="1000"/>
                        </a:spcAft>
                      </a:pPr>
                      <a:r>
                        <a:rPr lang="en-GB" sz="1300" noProof="0">
                          <a:solidFill>
                            <a:srgbClr val="000F33"/>
                          </a:solidFill>
                          <a:effectLst/>
                        </a:rPr>
                        <a:t>Greenness</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a:spcAft>
                          <a:spcPts val="1000"/>
                        </a:spcAft>
                      </a:pPr>
                      <a:r>
                        <a:rPr lang="en-GB" sz="1300" noProof="0">
                          <a:solidFill>
                            <a:srgbClr val="000F33"/>
                          </a:solidFill>
                          <a:effectLst/>
                        </a:rPr>
                        <a:t>Average ratio of tree, grass, and plant area in the radius (r=100m)</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vMerge="1">
                  <a:txBody>
                    <a:bodyPr/>
                    <a:lstStyle/>
                    <a:p>
                      <a:pPr latinLnBrk="1"/>
                      <a:endParaRPr lang="ko-KR" altLang="en-US"/>
                    </a:p>
                  </a:txBody>
                  <a:tcPr/>
                </a:tc>
                <a:extLst>
                  <a:ext uri="{0D108BD9-81ED-4DB2-BD59-A6C34878D82A}">
                    <a16:rowId xmlns:a16="http://schemas.microsoft.com/office/drawing/2014/main" val="3580738372"/>
                  </a:ext>
                </a:extLst>
              </a:tr>
              <a:tr h="162592">
                <a:tc vMerge="1">
                  <a:txBody>
                    <a:bodyPr/>
                    <a:lstStyle/>
                    <a:p>
                      <a:pPr latinLnBrk="1"/>
                      <a:endParaRPr lang="ko-KR" altLang="en-US"/>
                    </a:p>
                  </a:txBody>
                  <a:tcPr/>
                </a:tc>
                <a:tc vMerge="1">
                  <a:txBody>
                    <a:bodyPr/>
                    <a:lstStyle/>
                    <a:p>
                      <a:pPr latinLnBrk="1"/>
                      <a:endParaRPr lang="ko-KR" altLang="en-US"/>
                    </a:p>
                  </a:txBody>
                  <a:tcPr/>
                </a:tc>
                <a:tc rowSpan="3">
                  <a:txBody>
                    <a:bodyPr/>
                    <a:lstStyle/>
                    <a:p>
                      <a:pPr>
                        <a:spcAft>
                          <a:spcPts val="1000"/>
                        </a:spcAft>
                      </a:pPr>
                      <a:r>
                        <a:rPr lang="en-GB" sz="1300" noProof="0">
                          <a:solidFill>
                            <a:srgbClr val="000F33"/>
                          </a:solidFill>
                          <a:effectLst/>
                        </a:rPr>
                        <a:t>Perceptual attributes</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a:spcAft>
                          <a:spcPts val="1000"/>
                        </a:spcAft>
                      </a:pPr>
                      <a:r>
                        <a:rPr lang="en-GB" sz="1300" noProof="0">
                          <a:solidFill>
                            <a:srgbClr val="000F33"/>
                          </a:solidFill>
                          <a:effectLst/>
                        </a:rPr>
                        <a:t>Safe</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a:spcAft>
                          <a:spcPts val="1000"/>
                        </a:spcAft>
                      </a:pPr>
                      <a:r>
                        <a:rPr lang="en-GB" sz="1300" noProof="0">
                          <a:solidFill>
                            <a:srgbClr val="000F33"/>
                          </a:solidFill>
                          <a:effectLst/>
                        </a:rPr>
                        <a:t>Average perceived safety of streetscape in the radius (r=100m)</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vMerge="1">
                  <a:txBody>
                    <a:bodyPr/>
                    <a:lstStyle/>
                    <a:p>
                      <a:pPr latinLnBrk="1"/>
                      <a:endParaRPr lang="ko-KR" altLang="en-US"/>
                    </a:p>
                  </a:txBody>
                  <a:tcPr/>
                </a:tc>
                <a:extLst>
                  <a:ext uri="{0D108BD9-81ED-4DB2-BD59-A6C34878D82A}">
                    <a16:rowId xmlns:a16="http://schemas.microsoft.com/office/drawing/2014/main" val="1810744326"/>
                  </a:ext>
                </a:extLst>
              </a:tr>
              <a:tr h="162592">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a:txBody>
                    <a:bodyPr/>
                    <a:lstStyle/>
                    <a:p>
                      <a:pPr>
                        <a:spcAft>
                          <a:spcPts val="1000"/>
                        </a:spcAft>
                      </a:pPr>
                      <a:r>
                        <a:rPr lang="en-GB" sz="1300" noProof="0">
                          <a:solidFill>
                            <a:srgbClr val="000F33"/>
                          </a:solidFill>
                          <a:effectLst/>
                        </a:rPr>
                        <a:t>Lively</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a:spcAft>
                          <a:spcPts val="1000"/>
                        </a:spcAft>
                      </a:pPr>
                      <a:r>
                        <a:rPr lang="en-GB" sz="1300" noProof="0">
                          <a:solidFill>
                            <a:srgbClr val="000F33"/>
                          </a:solidFill>
                          <a:effectLst/>
                        </a:rPr>
                        <a:t>Average perceived liveliness of streetscape in the radius (r=100m)</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vMerge="1">
                  <a:txBody>
                    <a:bodyPr/>
                    <a:lstStyle/>
                    <a:p>
                      <a:pPr latinLnBrk="1"/>
                      <a:endParaRPr lang="ko-KR" altLang="en-US"/>
                    </a:p>
                  </a:txBody>
                  <a:tcPr/>
                </a:tc>
                <a:extLst>
                  <a:ext uri="{0D108BD9-81ED-4DB2-BD59-A6C34878D82A}">
                    <a16:rowId xmlns:a16="http://schemas.microsoft.com/office/drawing/2014/main" val="2727605221"/>
                  </a:ext>
                </a:extLst>
              </a:tr>
              <a:tr h="162592">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a:txBody>
                    <a:bodyPr/>
                    <a:lstStyle/>
                    <a:p>
                      <a:pPr>
                        <a:spcAft>
                          <a:spcPts val="1000"/>
                        </a:spcAft>
                      </a:pPr>
                      <a:r>
                        <a:rPr lang="en-GB" sz="1300" noProof="0">
                          <a:solidFill>
                            <a:srgbClr val="000F33"/>
                          </a:solidFill>
                          <a:effectLst/>
                        </a:rPr>
                        <a:t>Beautiful</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a:spcAft>
                          <a:spcPts val="1000"/>
                        </a:spcAft>
                      </a:pPr>
                      <a:r>
                        <a:rPr lang="en-GB" sz="1300" noProof="0">
                          <a:solidFill>
                            <a:srgbClr val="000F33"/>
                          </a:solidFill>
                          <a:effectLst/>
                        </a:rPr>
                        <a:t>Average perceived beauty of streetscape in the radius (r=100m)</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vMerge="1">
                  <a:txBody>
                    <a:bodyPr/>
                    <a:lstStyle/>
                    <a:p>
                      <a:pPr latinLnBrk="1"/>
                      <a:endParaRPr lang="ko-KR" altLang="en-US"/>
                    </a:p>
                  </a:txBody>
                  <a:tcPr/>
                </a:tc>
                <a:extLst>
                  <a:ext uri="{0D108BD9-81ED-4DB2-BD59-A6C34878D82A}">
                    <a16:rowId xmlns:a16="http://schemas.microsoft.com/office/drawing/2014/main" val="499962944"/>
                  </a:ext>
                </a:extLst>
              </a:tr>
              <a:tr h="186875">
                <a:tc rowSpan="9">
                  <a:txBody>
                    <a:bodyPr/>
                    <a:lstStyle/>
                    <a:p>
                      <a:pPr>
                        <a:spcAft>
                          <a:spcPts val="1000"/>
                        </a:spcAft>
                      </a:pPr>
                      <a:r>
                        <a:rPr lang="en-GB" sz="1300" b="1" noProof="0" dirty="0">
                          <a:solidFill>
                            <a:srgbClr val="000F33"/>
                          </a:solidFill>
                          <a:effectLst/>
                        </a:rPr>
                        <a:t>Control variable</a:t>
                      </a:r>
                      <a:endParaRPr lang="en-GB" altLang="ko-KR" sz="1300" b="1" noProof="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72000" marR="36261" marT="0" marB="0">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solidFill>
                      <a:schemeClr val="bg1">
                        <a:lumMod val="95000"/>
                      </a:schemeClr>
                    </a:solidFill>
                  </a:tcPr>
                </a:tc>
                <a:tc rowSpan="2" gridSpan="2">
                  <a:txBody>
                    <a:bodyPr/>
                    <a:lstStyle/>
                    <a:p>
                      <a:pPr>
                        <a:spcAft>
                          <a:spcPts val="1000"/>
                        </a:spcAft>
                      </a:pPr>
                      <a:r>
                        <a:rPr lang="en-GB" sz="1300" noProof="0">
                          <a:solidFill>
                            <a:srgbClr val="000F33"/>
                          </a:solidFill>
                          <a:effectLst/>
                        </a:rPr>
                        <a:t>Competitive characteristics</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rowSpan="2" hMerge="1">
                  <a:txBody>
                    <a:bodyPr/>
                    <a:lstStyle/>
                    <a:p>
                      <a:pPr latinLnBrk="1"/>
                      <a:endParaRPr lang="ko-KR" altLang="en-US"/>
                    </a:p>
                  </a:txBody>
                  <a:tcPr/>
                </a:tc>
                <a:tc>
                  <a:txBody>
                    <a:bodyPr/>
                    <a:lstStyle/>
                    <a:p>
                      <a:pPr>
                        <a:spcAft>
                          <a:spcPts val="1000"/>
                        </a:spcAft>
                      </a:pPr>
                      <a:r>
                        <a:rPr lang="en-GB" sz="1300" noProof="0">
                          <a:solidFill>
                            <a:srgbClr val="000F33"/>
                          </a:solidFill>
                          <a:effectLst/>
                        </a:rPr>
                        <a:t>Occupied</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a:spcAft>
                          <a:spcPts val="1000"/>
                        </a:spcAft>
                      </a:pPr>
                      <a:r>
                        <a:rPr lang="en-GB" sz="1300" noProof="0">
                          <a:solidFill>
                            <a:srgbClr val="000F33"/>
                          </a:solidFill>
                          <a:effectLst/>
                        </a:rPr>
                        <a:t>Binary variable indicating whether the </a:t>
                      </a:r>
                      <a:r>
                        <a:rPr lang="en-GB" altLang="ko-KR" sz="1300" noProof="0">
                          <a:solidFill>
                            <a:srgbClr val="000F33"/>
                          </a:solidFill>
                          <a:effectLst/>
                        </a:rPr>
                        <a:t>café</a:t>
                      </a:r>
                      <a:r>
                        <a:rPr lang="en-GB" sz="1300" noProof="0">
                          <a:solidFill>
                            <a:srgbClr val="000F33"/>
                          </a:solidFill>
                          <a:effectLst/>
                        </a:rPr>
                        <a:t> was already occupied in the previous year (1=Yes; 0=No)</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rowSpan="2">
                  <a:txBody>
                    <a:bodyPr/>
                    <a:lstStyle/>
                    <a:p>
                      <a:pPr algn="ctr">
                        <a:spcAft>
                          <a:spcPts val="1000"/>
                        </a:spcAft>
                      </a:pPr>
                      <a:r>
                        <a:rPr lang="en-GB" sz="1300" noProof="0">
                          <a:solidFill>
                            <a:srgbClr val="000F33"/>
                          </a:solidFill>
                          <a:effectLst/>
                        </a:rPr>
                        <a:t>SGIS</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3543593419"/>
                  </a:ext>
                </a:extLst>
              </a:tr>
              <a:tr h="162592">
                <a:tc vMerge="1">
                  <a:txBody>
                    <a:bodyPr/>
                    <a:lstStyle/>
                    <a:p>
                      <a:pPr latinLnBrk="1"/>
                      <a:endParaRPr lang="ko-KR" altLang="en-US"/>
                    </a:p>
                  </a:txBody>
                  <a:tcPr/>
                </a:tc>
                <a:tc gridSpan="2" vMerge="1">
                  <a:txBody>
                    <a:bodyPr/>
                    <a:lstStyle/>
                    <a:p>
                      <a:pPr latinLnBrk="1"/>
                      <a:endParaRPr lang="ko-KR" altLang="en-US"/>
                    </a:p>
                  </a:txBody>
                  <a:tcPr/>
                </a:tc>
                <a:tc hMerge="1" vMerge="1">
                  <a:txBody>
                    <a:bodyPr/>
                    <a:lstStyle/>
                    <a:p>
                      <a:pPr latinLnBrk="1"/>
                      <a:endParaRPr lang="ko-KR" altLang="en-US"/>
                    </a:p>
                  </a:txBody>
                  <a:tcPr/>
                </a:tc>
                <a:tc>
                  <a:txBody>
                    <a:bodyPr/>
                    <a:lstStyle/>
                    <a:p>
                      <a:pPr>
                        <a:spcAft>
                          <a:spcPts val="1000"/>
                        </a:spcAft>
                      </a:pPr>
                      <a:r>
                        <a:rPr lang="en-GB" sz="1300" noProof="0">
                          <a:solidFill>
                            <a:srgbClr val="000F33"/>
                          </a:solidFill>
                          <a:effectLst/>
                        </a:rPr>
                        <a:t>Agglomeration</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a:spcAft>
                          <a:spcPts val="1000"/>
                        </a:spcAft>
                      </a:pPr>
                      <a:r>
                        <a:rPr lang="en-GB" sz="1300" noProof="0">
                          <a:solidFill>
                            <a:srgbClr val="000F33"/>
                          </a:solidFill>
                          <a:effectLst/>
                        </a:rPr>
                        <a:t>Spatial proximity to other operating cafés in the radius (gravity, r=100m)</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vMerge="1">
                  <a:txBody>
                    <a:bodyPr/>
                    <a:lstStyle/>
                    <a:p>
                      <a:pPr latinLnBrk="1"/>
                      <a:endParaRPr lang="ko-KR" altLang="en-US"/>
                    </a:p>
                  </a:txBody>
                  <a:tcPr/>
                </a:tc>
                <a:extLst>
                  <a:ext uri="{0D108BD9-81ED-4DB2-BD59-A6C34878D82A}">
                    <a16:rowId xmlns:a16="http://schemas.microsoft.com/office/drawing/2014/main" val="3692618258"/>
                  </a:ext>
                </a:extLst>
              </a:tr>
              <a:tr h="162592">
                <a:tc vMerge="1">
                  <a:txBody>
                    <a:bodyPr/>
                    <a:lstStyle/>
                    <a:p>
                      <a:pPr latinLnBrk="1"/>
                      <a:endParaRPr lang="ko-KR" altLang="en-US"/>
                    </a:p>
                  </a:txBody>
                  <a:tcPr/>
                </a:tc>
                <a:tc rowSpan="4" gridSpan="2">
                  <a:txBody>
                    <a:bodyPr/>
                    <a:lstStyle/>
                    <a:p>
                      <a:pPr>
                        <a:spcAft>
                          <a:spcPts val="1000"/>
                        </a:spcAft>
                      </a:pPr>
                      <a:r>
                        <a:rPr lang="en-GB" sz="1300" noProof="0">
                          <a:solidFill>
                            <a:srgbClr val="000F33"/>
                          </a:solidFill>
                          <a:effectLst/>
                        </a:rPr>
                        <a:t>Built environment characteristics</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rowSpan="4" hMerge="1">
                  <a:txBody>
                    <a:bodyPr/>
                    <a:lstStyle/>
                    <a:p>
                      <a:pPr latinLnBrk="1"/>
                      <a:endParaRPr lang="ko-KR" altLang="en-US"/>
                    </a:p>
                  </a:txBody>
                  <a:tcPr/>
                </a:tc>
                <a:tc>
                  <a:txBody>
                    <a:bodyPr/>
                    <a:lstStyle/>
                    <a:p>
                      <a:pPr>
                        <a:spcAft>
                          <a:spcPts val="1000"/>
                        </a:spcAft>
                      </a:pPr>
                      <a:r>
                        <a:rPr lang="en-GB" sz="1300" noProof="0">
                          <a:solidFill>
                            <a:srgbClr val="000F33"/>
                          </a:solidFill>
                          <a:effectLst/>
                        </a:rPr>
                        <a:t>Building footprint</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a:spcAft>
                          <a:spcPts val="1000"/>
                        </a:spcAft>
                      </a:pPr>
                      <a:r>
                        <a:rPr lang="en-GB" sz="1300" noProof="0">
                          <a:solidFill>
                            <a:srgbClr val="000F33"/>
                          </a:solidFill>
                          <a:effectLst/>
                        </a:rPr>
                        <a:t>Footprint area of the building (m</a:t>
                      </a:r>
                      <a:r>
                        <a:rPr lang="en-GB" sz="1300" baseline="30000" noProof="0">
                          <a:solidFill>
                            <a:srgbClr val="000F33"/>
                          </a:solidFill>
                          <a:effectLst/>
                        </a:rPr>
                        <a:t>2</a:t>
                      </a:r>
                      <a:r>
                        <a:rPr lang="en-GB" sz="1300" noProof="0">
                          <a:solidFill>
                            <a:srgbClr val="000F33"/>
                          </a:solidFill>
                          <a:effectLst/>
                        </a:rPr>
                        <a:t>)</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rowSpan="3">
                  <a:txBody>
                    <a:bodyPr/>
                    <a:lstStyle/>
                    <a:p>
                      <a:pPr algn="ctr">
                        <a:spcAft>
                          <a:spcPts val="1000"/>
                        </a:spcAft>
                      </a:pPr>
                      <a:r>
                        <a:rPr lang="en-GB" sz="1300" noProof="0">
                          <a:solidFill>
                            <a:srgbClr val="000F33"/>
                          </a:solidFill>
                          <a:effectLst/>
                        </a:rPr>
                        <a:t>MOLIT</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2618399115"/>
                  </a:ext>
                </a:extLst>
              </a:tr>
              <a:tr h="162592">
                <a:tc vMerge="1">
                  <a:txBody>
                    <a:bodyPr/>
                    <a:lstStyle/>
                    <a:p>
                      <a:pPr latinLnBrk="1"/>
                      <a:endParaRPr lang="ko-KR" altLang="en-US"/>
                    </a:p>
                  </a:txBody>
                  <a:tcPr/>
                </a:tc>
                <a:tc gridSpan="2" vMerge="1">
                  <a:txBody>
                    <a:bodyPr/>
                    <a:lstStyle/>
                    <a:p>
                      <a:pPr latinLnBrk="1"/>
                      <a:endParaRPr lang="ko-KR" altLang="en-US"/>
                    </a:p>
                  </a:txBody>
                  <a:tcPr/>
                </a:tc>
                <a:tc hMerge="1" vMerge="1">
                  <a:txBody>
                    <a:bodyPr/>
                    <a:lstStyle/>
                    <a:p>
                      <a:pPr latinLnBrk="1"/>
                      <a:endParaRPr lang="ko-KR" altLang="en-US"/>
                    </a:p>
                  </a:txBody>
                  <a:tcPr/>
                </a:tc>
                <a:tc>
                  <a:txBody>
                    <a:bodyPr/>
                    <a:lstStyle/>
                    <a:p>
                      <a:pPr>
                        <a:spcAft>
                          <a:spcPts val="1000"/>
                        </a:spcAft>
                      </a:pPr>
                      <a:r>
                        <a:rPr lang="en-GB" sz="1300" noProof="0">
                          <a:solidFill>
                            <a:srgbClr val="000F33"/>
                          </a:solidFill>
                          <a:effectLst/>
                        </a:rPr>
                        <a:t>Building height</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a:spcAft>
                          <a:spcPts val="1000"/>
                        </a:spcAft>
                      </a:pPr>
                      <a:r>
                        <a:rPr lang="en-GB" sz="1300" noProof="0">
                          <a:solidFill>
                            <a:srgbClr val="000F33"/>
                          </a:solidFill>
                          <a:effectLst/>
                        </a:rPr>
                        <a:t>Height of the building (m</a:t>
                      </a:r>
                      <a:r>
                        <a:rPr lang="en-GB" sz="1300" baseline="30000" noProof="0">
                          <a:solidFill>
                            <a:srgbClr val="000F33"/>
                          </a:solidFill>
                          <a:effectLst/>
                        </a:rPr>
                        <a:t>2</a:t>
                      </a:r>
                      <a:r>
                        <a:rPr lang="en-GB" sz="1300" noProof="0">
                          <a:solidFill>
                            <a:srgbClr val="000F33"/>
                          </a:solidFill>
                          <a:effectLst/>
                        </a:rPr>
                        <a:t>)</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vMerge="1">
                  <a:txBody>
                    <a:bodyPr/>
                    <a:lstStyle/>
                    <a:p>
                      <a:pPr latinLnBrk="1"/>
                      <a:endParaRPr lang="ko-KR" altLang="en-US"/>
                    </a:p>
                  </a:txBody>
                  <a:tcPr/>
                </a:tc>
                <a:extLst>
                  <a:ext uri="{0D108BD9-81ED-4DB2-BD59-A6C34878D82A}">
                    <a16:rowId xmlns:a16="http://schemas.microsoft.com/office/drawing/2014/main" val="3979373479"/>
                  </a:ext>
                </a:extLst>
              </a:tr>
              <a:tr h="162592">
                <a:tc vMerge="1">
                  <a:txBody>
                    <a:bodyPr/>
                    <a:lstStyle/>
                    <a:p>
                      <a:pPr latinLnBrk="1"/>
                      <a:endParaRPr lang="ko-KR" altLang="en-US"/>
                    </a:p>
                  </a:txBody>
                  <a:tcPr/>
                </a:tc>
                <a:tc gridSpan="2" vMerge="1">
                  <a:txBody>
                    <a:bodyPr/>
                    <a:lstStyle/>
                    <a:p>
                      <a:pPr latinLnBrk="1"/>
                      <a:endParaRPr lang="ko-KR" altLang="en-US"/>
                    </a:p>
                  </a:txBody>
                  <a:tcPr/>
                </a:tc>
                <a:tc hMerge="1" vMerge="1">
                  <a:txBody>
                    <a:bodyPr/>
                    <a:lstStyle/>
                    <a:p>
                      <a:pPr latinLnBrk="1"/>
                      <a:endParaRPr lang="ko-KR" altLang="en-US"/>
                    </a:p>
                  </a:txBody>
                  <a:tcPr/>
                </a:tc>
                <a:tc>
                  <a:txBody>
                    <a:bodyPr/>
                    <a:lstStyle/>
                    <a:p>
                      <a:pPr>
                        <a:spcAft>
                          <a:spcPts val="1000"/>
                        </a:spcAft>
                      </a:pPr>
                      <a:r>
                        <a:rPr lang="en-GB" sz="1300" noProof="0">
                          <a:solidFill>
                            <a:srgbClr val="000F33"/>
                          </a:solidFill>
                          <a:effectLst/>
                        </a:rPr>
                        <a:t>Parcel area</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a:spcAft>
                          <a:spcPts val="1000"/>
                        </a:spcAft>
                      </a:pPr>
                      <a:r>
                        <a:rPr lang="en-GB" sz="1300" noProof="0">
                          <a:solidFill>
                            <a:srgbClr val="000F33"/>
                          </a:solidFill>
                          <a:effectLst/>
                        </a:rPr>
                        <a:t>Area of the land parcel (m</a:t>
                      </a:r>
                      <a:r>
                        <a:rPr lang="en-GB" sz="1300" baseline="30000" noProof="0">
                          <a:solidFill>
                            <a:srgbClr val="000F33"/>
                          </a:solidFill>
                          <a:effectLst/>
                        </a:rPr>
                        <a:t>2</a:t>
                      </a:r>
                      <a:r>
                        <a:rPr lang="en-GB" sz="1300" noProof="0">
                          <a:solidFill>
                            <a:srgbClr val="000F33"/>
                          </a:solidFill>
                          <a:effectLst/>
                        </a:rPr>
                        <a:t>)</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vMerge="1">
                  <a:txBody>
                    <a:bodyPr/>
                    <a:lstStyle/>
                    <a:p>
                      <a:pPr latinLnBrk="1"/>
                      <a:endParaRPr lang="ko-KR" altLang="en-US"/>
                    </a:p>
                  </a:txBody>
                  <a:tcPr/>
                </a:tc>
                <a:extLst>
                  <a:ext uri="{0D108BD9-81ED-4DB2-BD59-A6C34878D82A}">
                    <a16:rowId xmlns:a16="http://schemas.microsoft.com/office/drawing/2014/main" val="1280900218"/>
                  </a:ext>
                </a:extLst>
              </a:tr>
              <a:tr h="162592">
                <a:tc vMerge="1">
                  <a:txBody>
                    <a:bodyPr/>
                    <a:lstStyle/>
                    <a:p>
                      <a:pPr latinLnBrk="1"/>
                      <a:endParaRPr lang="ko-KR" altLang="en-US"/>
                    </a:p>
                  </a:txBody>
                  <a:tcPr/>
                </a:tc>
                <a:tc gridSpan="2" vMerge="1">
                  <a:txBody>
                    <a:bodyPr/>
                    <a:lstStyle/>
                    <a:p>
                      <a:pPr latinLnBrk="1"/>
                      <a:endParaRPr lang="ko-KR" altLang="en-US"/>
                    </a:p>
                  </a:txBody>
                  <a:tcPr/>
                </a:tc>
                <a:tc hMerge="1" vMerge="1">
                  <a:txBody>
                    <a:bodyPr/>
                    <a:lstStyle/>
                    <a:p>
                      <a:pPr latinLnBrk="1"/>
                      <a:endParaRPr lang="ko-KR" altLang="en-US"/>
                    </a:p>
                  </a:txBody>
                  <a:tcPr/>
                </a:tc>
                <a:tc>
                  <a:txBody>
                    <a:bodyPr/>
                    <a:lstStyle/>
                    <a:p>
                      <a:pPr>
                        <a:spcAft>
                          <a:spcPts val="1000"/>
                        </a:spcAft>
                      </a:pPr>
                      <a:r>
                        <a:rPr lang="en-GB" sz="1300" noProof="0">
                          <a:solidFill>
                            <a:srgbClr val="000F33"/>
                          </a:solidFill>
                          <a:effectLst/>
                        </a:rPr>
                        <a:t>Land price</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a:spcAft>
                          <a:spcPts val="1000"/>
                        </a:spcAft>
                      </a:pPr>
                      <a:r>
                        <a:rPr lang="en-GB" sz="1300" noProof="0">
                          <a:solidFill>
                            <a:srgbClr val="000F33"/>
                          </a:solidFill>
                          <a:effectLst/>
                        </a:rPr>
                        <a:t>Average land price during the analysis period (won)</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algn="ctr">
                        <a:spcAft>
                          <a:spcPts val="1000"/>
                        </a:spcAft>
                      </a:pPr>
                      <a:r>
                        <a:rPr lang="en-GB" sz="1300" noProof="0">
                          <a:solidFill>
                            <a:srgbClr val="000F33"/>
                          </a:solidFill>
                          <a:effectLst/>
                        </a:rPr>
                        <a:t>SODP</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3083112760"/>
                  </a:ext>
                </a:extLst>
              </a:tr>
              <a:tr h="162592">
                <a:tc vMerge="1">
                  <a:txBody>
                    <a:bodyPr/>
                    <a:lstStyle/>
                    <a:p>
                      <a:pPr latinLnBrk="1"/>
                      <a:endParaRPr lang="ko-KR" altLang="en-US"/>
                    </a:p>
                  </a:txBody>
                  <a:tcPr/>
                </a:tc>
                <a:tc rowSpan="3" gridSpan="2">
                  <a:txBody>
                    <a:bodyPr/>
                    <a:lstStyle/>
                    <a:p>
                      <a:pPr>
                        <a:spcAft>
                          <a:spcPts val="1000"/>
                        </a:spcAft>
                      </a:pPr>
                      <a:r>
                        <a:rPr lang="en-GB" sz="1300" noProof="0">
                          <a:solidFill>
                            <a:srgbClr val="000F33"/>
                          </a:solidFill>
                          <a:effectLst/>
                        </a:rPr>
                        <a:t>Demographic characteristics</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rowSpan="3" hMerge="1">
                  <a:txBody>
                    <a:bodyPr/>
                    <a:lstStyle/>
                    <a:p>
                      <a:pPr latinLnBrk="1"/>
                      <a:endParaRPr lang="ko-KR" altLang="en-US"/>
                    </a:p>
                  </a:txBody>
                  <a:tcPr/>
                </a:tc>
                <a:tc>
                  <a:txBody>
                    <a:bodyPr/>
                    <a:lstStyle/>
                    <a:p>
                      <a:pPr>
                        <a:spcAft>
                          <a:spcPts val="1000"/>
                        </a:spcAft>
                      </a:pPr>
                      <a:r>
                        <a:rPr lang="en-GB" sz="1300" noProof="0">
                          <a:solidFill>
                            <a:srgbClr val="000F33"/>
                          </a:solidFill>
                          <a:effectLst/>
                        </a:rPr>
                        <a:t>Residents</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a:spcAft>
                          <a:spcPts val="1000"/>
                        </a:spcAft>
                      </a:pPr>
                      <a:r>
                        <a:rPr lang="en-GB" sz="1300" noProof="0">
                          <a:solidFill>
                            <a:srgbClr val="000F33"/>
                          </a:solidFill>
                          <a:effectLst/>
                        </a:rPr>
                        <a:t>Residential population density in the census district</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rowSpan="3">
                  <a:txBody>
                    <a:bodyPr/>
                    <a:lstStyle/>
                    <a:p>
                      <a:pPr algn="ctr">
                        <a:spcAft>
                          <a:spcPts val="1000"/>
                        </a:spcAft>
                      </a:pPr>
                      <a:r>
                        <a:rPr lang="en-GB" sz="1300" noProof="0">
                          <a:solidFill>
                            <a:srgbClr val="000F33"/>
                          </a:solidFill>
                          <a:effectLst/>
                        </a:rPr>
                        <a:t>SGIS</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686404321"/>
                  </a:ext>
                </a:extLst>
              </a:tr>
              <a:tr h="162592">
                <a:tc vMerge="1">
                  <a:txBody>
                    <a:bodyPr/>
                    <a:lstStyle/>
                    <a:p>
                      <a:pPr latinLnBrk="1"/>
                      <a:endParaRPr lang="ko-KR" altLang="en-US"/>
                    </a:p>
                  </a:txBody>
                  <a:tcPr/>
                </a:tc>
                <a:tc gridSpan="2" vMerge="1">
                  <a:txBody>
                    <a:bodyPr/>
                    <a:lstStyle/>
                    <a:p>
                      <a:pPr latinLnBrk="1"/>
                      <a:endParaRPr lang="ko-KR" altLang="en-US"/>
                    </a:p>
                  </a:txBody>
                  <a:tcPr/>
                </a:tc>
                <a:tc hMerge="1" vMerge="1">
                  <a:txBody>
                    <a:bodyPr/>
                    <a:lstStyle/>
                    <a:p>
                      <a:pPr latinLnBrk="1"/>
                      <a:endParaRPr lang="ko-KR" altLang="en-US"/>
                    </a:p>
                  </a:txBody>
                  <a:tcPr/>
                </a:tc>
                <a:tc>
                  <a:txBody>
                    <a:bodyPr/>
                    <a:lstStyle/>
                    <a:p>
                      <a:pPr>
                        <a:spcAft>
                          <a:spcPts val="1000"/>
                        </a:spcAft>
                      </a:pPr>
                      <a:r>
                        <a:rPr lang="en-GB" sz="1300" noProof="0">
                          <a:solidFill>
                            <a:srgbClr val="000F33"/>
                          </a:solidFill>
                          <a:effectLst/>
                        </a:rPr>
                        <a:t>Millennials</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a:spcAft>
                          <a:spcPts val="1000"/>
                        </a:spcAft>
                      </a:pPr>
                      <a:r>
                        <a:rPr lang="en-GB" sz="1300" noProof="0" dirty="0">
                          <a:solidFill>
                            <a:srgbClr val="000F33"/>
                          </a:solidFill>
                          <a:effectLst/>
                        </a:rPr>
                        <a:t>Number of millennials (aged 20</a:t>
                      </a:r>
                      <a:r>
                        <a:rPr lang="en-US" altLang="ko-KR" sz="1400" b="0" i="0" dirty="0">
                          <a:solidFill>
                            <a:srgbClr val="000F33"/>
                          </a:solidFill>
                          <a:effectLst/>
                          <a:latin typeface="Aptos" panose="020B0004020202020204"/>
                        </a:rPr>
                        <a:t>–</a:t>
                      </a:r>
                      <a:r>
                        <a:rPr lang="en-GB" sz="1300" noProof="0" dirty="0">
                          <a:solidFill>
                            <a:srgbClr val="000F33"/>
                          </a:solidFill>
                          <a:effectLst/>
                        </a:rPr>
                        <a:t>39) in the census district</a:t>
                      </a:r>
                      <a:endParaRPr lang="en-GB" altLang="ko-KR" sz="1300" noProof="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vMerge="1">
                  <a:txBody>
                    <a:bodyPr/>
                    <a:lstStyle/>
                    <a:p>
                      <a:pPr latinLnBrk="1"/>
                      <a:endParaRPr lang="ko-KR" altLang="en-US"/>
                    </a:p>
                  </a:txBody>
                  <a:tcPr/>
                </a:tc>
                <a:extLst>
                  <a:ext uri="{0D108BD9-81ED-4DB2-BD59-A6C34878D82A}">
                    <a16:rowId xmlns:a16="http://schemas.microsoft.com/office/drawing/2014/main" val="1418187992"/>
                  </a:ext>
                </a:extLst>
              </a:tr>
              <a:tr h="162592">
                <a:tc vMerge="1">
                  <a:txBody>
                    <a:bodyPr/>
                    <a:lstStyle/>
                    <a:p>
                      <a:pPr latinLnBrk="1"/>
                      <a:endParaRPr lang="ko-KR" altLang="en-US"/>
                    </a:p>
                  </a:txBody>
                  <a:tcPr/>
                </a:tc>
                <a:tc gridSpan="2" vMerge="1">
                  <a:txBody>
                    <a:bodyPr/>
                    <a:lstStyle/>
                    <a:p>
                      <a:pPr latinLnBrk="1"/>
                      <a:endParaRPr lang="ko-KR" altLang="en-US"/>
                    </a:p>
                  </a:txBody>
                  <a:tcPr/>
                </a:tc>
                <a:tc hMerge="1" vMerge="1">
                  <a:txBody>
                    <a:bodyPr/>
                    <a:lstStyle/>
                    <a:p>
                      <a:pPr latinLnBrk="1"/>
                      <a:endParaRPr lang="ko-KR" altLang="en-US"/>
                    </a:p>
                  </a:txBody>
                  <a:tcPr/>
                </a:tc>
                <a:tc>
                  <a:txBody>
                    <a:bodyPr/>
                    <a:lstStyle/>
                    <a:p>
                      <a:pPr>
                        <a:spcAft>
                          <a:spcPts val="1000"/>
                        </a:spcAft>
                      </a:pPr>
                      <a:r>
                        <a:rPr lang="en-GB" sz="1300" noProof="0">
                          <a:solidFill>
                            <a:srgbClr val="000F33"/>
                          </a:solidFill>
                          <a:effectLst/>
                        </a:rPr>
                        <a:t>Employees</a:t>
                      </a:r>
                      <a:endParaRPr lang="en-GB" altLang="ko-KR" sz="1300" noProof="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a:spcAft>
                          <a:spcPts val="1000"/>
                        </a:spcAft>
                      </a:pPr>
                      <a:r>
                        <a:rPr lang="en-GB" sz="1300" noProof="0" dirty="0">
                          <a:solidFill>
                            <a:srgbClr val="000F33"/>
                          </a:solidFill>
                          <a:effectLst/>
                        </a:rPr>
                        <a:t>Number of workers in the census district</a:t>
                      </a:r>
                      <a:endParaRPr lang="en-GB" altLang="ko-KR" sz="1300" noProof="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261" marR="36261" marT="0" marB="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vMerge="1">
                  <a:txBody>
                    <a:bodyPr/>
                    <a:lstStyle/>
                    <a:p>
                      <a:pPr latinLnBrk="1"/>
                      <a:endParaRPr lang="ko-KR" altLang="en-US"/>
                    </a:p>
                  </a:txBody>
                  <a:tcPr/>
                </a:tc>
                <a:extLst>
                  <a:ext uri="{0D108BD9-81ED-4DB2-BD59-A6C34878D82A}">
                    <a16:rowId xmlns:a16="http://schemas.microsoft.com/office/drawing/2014/main" val="2741630695"/>
                  </a:ext>
                </a:extLst>
              </a:tr>
            </a:tbl>
          </a:graphicData>
        </a:graphic>
      </p:graphicFrame>
    </p:spTree>
    <p:extLst>
      <p:ext uri="{BB962C8B-B14F-4D97-AF65-F5344CB8AC3E}">
        <p14:creationId xmlns:p14="http://schemas.microsoft.com/office/powerpoint/2010/main" val="4257061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E944DA45-CF27-F007-82AC-12C983A731CF}"/>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FE85A9C2-0791-8A39-5269-B1B8F3DA860C}"/>
              </a:ext>
            </a:extLst>
          </p:cNvPr>
          <p:cNvPicPr>
            <a:picLocks noChangeAspect="1"/>
          </p:cNvPicPr>
          <p:nvPr/>
        </p:nvPicPr>
        <p:blipFill>
          <a:blip r:embed="rId3"/>
          <a:stretch>
            <a:fillRect/>
          </a:stretch>
        </p:blipFill>
        <p:spPr>
          <a:xfrm>
            <a:off x="10038080" y="6089366"/>
            <a:ext cx="1442720" cy="571154"/>
          </a:xfrm>
          <a:prstGeom prst="rect">
            <a:avLst/>
          </a:prstGeom>
        </p:spPr>
      </p:pic>
      <p:sp>
        <p:nvSpPr>
          <p:cNvPr id="7" name="Virsraksts 1">
            <a:extLst>
              <a:ext uri="{FF2B5EF4-FFF2-40B4-BE49-F238E27FC236}">
                <a16:creationId xmlns:a16="http://schemas.microsoft.com/office/drawing/2014/main" id="{75A34061-D5BF-7E9E-B999-02A295DE509C}"/>
              </a:ext>
            </a:extLst>
          </p:cNvPr>
          <p:cNvSpPr txBox="1">
            <a:spLocks noGrp="1"/>
          </p:cNvSpPr>
          <p:nvPr>
            <p:ph type="title"/>
          </p:nvPr>
        </p:nvSpPr>
        <p:spPr>
          <a:xfrm>
            <a:off x="418010" y="450603"/>
            <a:ext cx="11355980" cy="1099998"/>
          </a:xfrm>
          <a:prstGeom prst="rect">
            <a:avLst/>
          </a:prstGeom>
        </p:spPr>
        <p:txBody>
          <a:bodyPr>
            <a:normAutofit/>
          </a:bodyPr>
          <a:lstStyle>
            <a:lvl1pPr>
              <a:defRPr b="1">
                <a:solidFill>
                  <a:srgbClr val="1B5089"/>
                </a:solidFill>
                <a:latin typeface="Arial"/>
                <a:ea typeface="Arial"/>
                <a:cs typeface="Arial"/>
                <a:sym typeface="Arial"/>
              </a:defRPr>
            </a:lvl1pPr>
          </a:lstStyle>
          <a:p>
            <a:pPr marL="628650" indent="-628650">
              <a:buFont typeface="+mj-lt"/>
              <a:buAutoNum type="romanUcPeriod" startAt="3"/>
            </a:pPr>
            <a:r>
              <a:rPr lang="en-GB" sz="3600" dirty="0">
                <a:solidFill>
                  <a:srgbClr val="1D4289"/>
                </a:solidFill>
                <a:latin typeface="Aptos" panose="020B0004020202020204" pitchFamily="34" charset="0"/>
              </a:rPr>
              <a:t>Methodology</a:t>
            </a:r>
            <a:endParaRPr sz="3600" dirty="0">
              <a:solidFill>
                <a:srgbClr val="1D4289"/>
              </a:solidFill>
              <a:latin typeface="Aptos" panose="020B0004020202020204" pitchFamily="34" charset="0"/>
            </a:endParaRPr>
          </a:p>
        </p:txBody>
      </p:sp>
      <p:sp>
        <p:nvSpPr>
          <p:cNvPr id="9" name="Apakšvirsraksts 2">
            <a:extLst>
              <a:ext uri="{FF2B5EF4-FFF2-40B4-BE49-F238E27FC236}">
                <a16:creationId xmlns:a16="http://schemas.microsoft.com/office/drawing/2014/main" id="{4B8C7CC5-D090-43BD-953D-A1EED51A6A73}"/>
              </a:ext>
            </a:extLst>
          </p:cNvPr>
          <p:cNvSpPr txBox="1">
            <a:spLocks/>
          </p:cNvSpPr>
          <p:nvPr/>
        </p:nvSpPr>
        <p:spPr>
          <a:xfrm>
            <a:off x="418010" y="450603"/>
            <a:ext cx="10225108" cy="3228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800" b="1" dirty="0">
                <a:solidFill>
                  <a:srgbClr val="1D4289"/>
                </a:solidFill>
                <a:latin typeface="Aptos" panose="020B0004020202020204" pitchFamily="34" charset="0"/>
              </a:rPr>
              <a:t>The Spatial Dynamics of Caf</a:t>
            </a:r>
            <a:r>
              <a:rPr lang="en-GB" altLang="ko-KR" sz="1800" b="1" dirty="0">
                <a:solidFill>
                  <a:srgbClr val="1D4289"/>
                </a:solidFill>
                <a:latin typeface="Aptos" panose="020B0004020202020204"/>
                <a:ea typeface="맑은 고딕" panose="020B0503020000020004" pitchFamily="50" charset="-127"/>
                <a:cs typeface="KoPubWorld돋움체_Pro Bold" panose="00000800000000000000" pitchFamily="50" charset="-127"/>
              </a:rPr>
              <a:t>é</a:t>
            </a:r>
            <a:r>
              <a:rPr lang="en-GB" sz="1800" b="1" dirty="0">
                <a:solidFill>
                  <a:srgbClr val="1D4289"/>
                </a:solidFill>
                <a:latin typeface="Aptos" panose="020B0004020202020204" pitchFamily="34" charset="0"/>
              </a:rPr>
              <a:t>s as Everyday Urban Spaces: Exploring Socialscapes through Streetscapes</a:t>
            </a:r>
          </a:p>
        </p:txBody>
      </p:sp>
      <p:sp>
        <p:nvSpPr>
          <p:cNvPr id="10" name="사각형: 둥근 모서리 9">
            <a:extLst>
              <a:ext uri="{FF2B5EF4-FFF2-40B4-BE49-F238E27FC236}">
                <a16:creationId xmlns:a16="http://schemas.microsoft.com/office/drawing/2014/main" id="{60E684B6-75FF-4130-A98C-4195C8838BE8}"/>
              </a:ext>
            </a:extLst>
          </p:cNvPr>
          <p:cNvSpPr/>
          <p:nvPr/>
        </p:nvSpPr>
        <p:spPr>
          <a:xfrm>
            <a:off x="494523" y="1315616"/>
            <a:ext cx="2886852" cy="322866"/>
          </a:xfrm>
          <a:prstGeom prst="roundRect">
            <a:avLst/>
          </a:prstGeom>
          <a:solidFill>
            <a:srgbClr val="5B9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a:solidFill>
                  <a:schemeClr val="bg1"/>
                </a:solidFill>
                <a:latin typeface="Aptos" panose="020B0004020202020204"/>
              </a:rPr>
              <a:t>Research Methods</a:t>
            </a:r>
            <a:endParaRPr lang="ko-KR" altLang="en-US" sz="2000" b="1" dirty="0">
              <a:solidFill>
                <a:schemeClr val="bg1"/>
              </a:solidFill>
              <a:latin typeface="Aptos" panose="020B0004020202020204"/>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9360CFC-8E29-4069-B337-ED18F90B4FF6}"/>
                  </a:ext>
                </a:extLst>
              </p:cNvPr>
              <p:cNvSpPr txBox="1"/>
              <p:nvPr/>
            </p:nvSpPr>
            <p:spPr>
              <a:xfrm>
                <a:off x="418010" y="1692938"/>
                <a:ext cx="11355980" cy="4312847"/>
              </a:xfrm>
              <a:prstGeom prst="rect">
                <a:avLst/>
              </a:prstGeom>
              <a:noFill/>
            </p:spPr>
            <p:txBody>
              <a:bodyPr wrap="square" rtlCol="0">
                <a:spAutoFit/>
              </a:bodyPr>
              <a:lstStyle/>
              <a:p>
                <a:pPr marL="342900" indent="-342900" algn="just">
                  <a:lnSpc>
                    <a:spcPct val="120000"/>
                  </a:lnSpc>
                  <a:buFont typeface="Arial" panose="020B0604020202020204" pitchFamily="34" charset="0"/>
                  <a:buChar char="•"/>
                </a:pPr>
                <a:r>
                  <a:rPr lang="en-GB" altLang="ko-KR" dirty="0">
                    <a:solidFill>
                      <a:srgbClr val="000F33"/>
                    </a:solidFill>
                    <a:effectLst/>
                    <a:latin typeface="Aptos" panose="020B0004020202020204"/>
                    <a:ea typeface="맑은 고딕" panose="020B0503020000020004" pitchFamily="50" charset="-127"/>
                    <a:cs typeface="KoPubWorld돋움체_Pro Bold" panose="00000800000000000000" pitchFamily="50" charset="-127"/>
                  </a:rPr>
                  <a:t>Kernel density estimation (KDE)</a:t>
                </a:r>
                <a:endParaRPr lang="en-GB" altLang="ko-KR" b="1" u="sng" dirty="0">
                  <a:solidFill>
                    <a:srgbClr val="000F33"/>
                  </a:solidFill>
                  <a:effectLst/>
                  <a:latin typeface="Aptos" panose="020B0004020202020204"/>
                  <a:ea typeface="맑은 고딕" panose="020B0503020000020004" pitchFamily="50" charset="-127"/>
                  <a:cs typeface="KoPubWorld돋움체_Pro Bold" panose="00000800000000000000" pitchFamily="50" charset="-127"/>
                </a:endParaRPr>
              </a:p>
              <a:p>
                <a:pPr marL="542925" indent="-342900" algn="just">
                  <a:lnSpc>
                    <a:spcPct val="120000"/>
                  </a:lnSpc>
                  <a:buFontTx/>
                  <a:buChar char="·"/>
                </a:pP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Point pattern analysis method</a:t>
                </a:r>
              </a:p>
              <a:p>
                <a:pPr marL="542925" indent="-342900" algn="just">
                  <a:lnSpc>
                    <a:spcPct val="120000"/>
                  </a:lnSpc>
                  <a:buFontTx/>
                  <a:buChar char="·"/>
                </a:pP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Non-parametric technique that estimates the probability density of point distributions</a:t>
                </a:r>
              </a:p>
              <a:p>
                <a:pPr marL="542925" indent="-342900" algn="just">
                  <a:lnSpc>
                    <a:spcPct val="120000"/>
                  </a:lnSpc>
                  <a:buFontTx/>
                  <a:buChar char="·"/>
                </a:pP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Effective for spatial </a:t>
                </a:r>
                <a:r>
                  <a:rPr lang="en-GB" altLang="ko-KR" b="1" dirty="0">
                    <a:solidFill>
                      <a:srgbClr val="000F33"/>
                    </a:solidFill>
                    <a:latin typeface="Aptos" panose="020B0004020202020204"/>
                    <a:ea typeface="맑은 고딕" panose="020B0503020000020004" pitchFamily="50" charset="-127"/>
                    <a:cs typeface="KoPubWorld돋움체_Pro Bold" panose="00000800000000000000" pitchFamily="50" charset="-127"/>
                  </a:rPr>
                  <a:t>visualisation</a:t>
                </a: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 clusters of point features</a:t>
                </a:r>
              </a:p>
              <a:p>
                <a:pPr marL="542925" indent="-342900" algn="just">
                  <a:lnSpc>
                    <a:spcPct val="120000"/>
                  </a:lnSpc>
                  <a:buFontTx/>
                  <a:buChar char="·"/>
                </a:pPr>
                <a:endParaRPr lang="en-GB" altLang="ko-KR" sz="1600" dirty="0">
                  <a:solidFill>
                    <a:srgbClr val="000F33"/>
                  </a:solidFill>
                  <a:latin typeface="Aptos" panose="020B0004020202020204"/>
                  <a:ea typeface="맑은 고딕" panose="020B0503020000020004" pitchFamily="50" charset="-127"/>
                  <a:cs typeface="KoPubWorld돋움체_Pro Bold" panose="00000800000000000000" pitchFamily="50" charset="-127"/>
                </a:endParaRPr>
              </a:p>
              <a:p>
                <a:pPr marL="342900" indent="-342900" algn="just">
                  <a:lnSpc>
                    <a:spcPct val="120000"/>
                  </a:lnSpc>
                  <a:buFont typeface="Arial" panose="020B0604020202020204" pitchFamily="34" charset="0"/>
                  <a:buChar char="•"/>
                </a:pPr>
                <a:r>
                  <a:rPr lang="en-GB" altLang="ko-KR" dirty="0">
                    <a:solidFill>
                      <a:srgbClr val="000F33"/>
                    </a:solidFill>
                    <a:effectLst/>
                    <a:latin typeface="Aptos" panose="020B0004020202020204"/>
                    <a:ea typeface="맑은 고딕" panose="020B0503020000020004" pitchFamily="50" charset="-127"/>
                    <a:cs typeface="KoPubWorld돋움체_Pro Bold" panose="00000800000000000000" pitchFamily="50" charset="-127"/>
                  </a:rPr>
                  <a:t>Binary </a:t>
                </a: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l</a:t>
                </a:r>
                <a:r>
                  <a:rPr lang="en-GB" altLang="ko-KR" dirty="0">
                    <a:solidFill>
                      <a:srgbClr val="000F33"/>
                    </a:solidFill>
                    <a:effectLst/>
                    <a:latin typeface="Aptos" panose="020B0004020202020204"/>
                    <a:ea typeface="맑은 고딕" panose="020B0503020000020004" pitchFamily="50" charset="-127"/>
                    <a:cs typeface="KoPubWorld돋움체_Pro Bold" panose="00000800000000000000" pitchFamily="50" charset="-127"/>
                  </a:rPr>
                  <a:t>ogistic </a:t>
                </a: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r</a:t>
                </a:r>
                <a:r>
                  <a:rPr lang="en-GB" altLang="ko-KR" dirty="0">
                    <a:solidFill>
                      <a:srgbClr val="000F33"/>
                    </a:solidFill>
                    <a:effectLst/>
                    <a:latin typeface="Aptos" panose="020B0004020202020204"/>
                    <a:ea typeface="맑은 고딕" panose="020B0503020000020004" pitchFamily="50" charset="-127"/>
                    <a:cs typeface="KoPubWorld돋움체_Pro Bold" panose="00000800000000000000" pitchFamily="50" charset="-127"/>
                  </a:rPr>
                  <a:t>egression</a:t>
                </a:r>
              </a:p>
              <a:p>
                <a:pPr marL="542925" indent="-342900" algn="just">
                  <a:lnSpc>
                    <a:spcPct val="120000"/>
                  </a:lnSpc>
                  <a:buFontTx/>
                  <a:buChar char="·"/>
                </a:pP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One of the simplest probabilistic modelling techniques</a:t>
                </a:r>
              </a:p>
              <a:p>
                <a:pPr marL="542925" indent="-342900" algn="just">
                  <a:lnSpc>
                    <a:spcPct val="120000"/>
                  </a:lnSpc>
                  <a:buFontTx/>
                  <a:buChar char="·"/>
                </a:pP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Accommodate </a:t>
                </a:r>
                <a:r>
                  <a:rPr lang="en-GB" altLang="ko-KR" b="1" dirty="0">
                    <a:solidFill>
                      <a:srgbClr val="000F33"/>
                    </a:solidFill>
                    <a:latin typeface="Aptos" panose="020B0004020202020204"/>
                    <a:ea typeface="맑은 고딕" panose="020B0503020000020004" pitchFamily="50" charset="-127"/>
                    <a:cs typeface="KoPubWorld돋움체_Pro Bold" panose="00000800000000000000" pitchFamily="50" charset="-127"/>
                  </a:rPr>
                  <a:t>non-linear</a:t>
                </a: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 relationships</a:t>
                </a:r>
              </a:p>
              <a:p>
                <a:pPr marL="542925" indent="-342900" algn="just">
                  <a:lnSpc>
                    <a:spcPct val="120000"/>
                  </a:lnSpc>
                  <a:buFontTx/>
                  <a:buChar char="·"/>
                </a:pP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Estimate the </a:t>
                </a:r>
                <a:r>
                  <a:rPr lang="en-GB" altLang="ko-KR" b="1" dirty="0">
                    <a:solidFill>
                      <a:srgbClr val="000F33"/>
                    </a:solidFill>
                    <a:latin typeface="Aptos" panose="020B0004020202020204"/>
                    <a:ea typeface="맑은 고딕" panose="020B0503020000020004" pitchFamily="50" charset="-127"/>
                    <a:cs typeface="KoPubWorld돋움체_Pro Bold" panose="00000800000000000000" pitchFamily="50" charset="-127"/>
                  </a:rPr>
                  <a:t>probability</a:t>
                </a: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 of event’s occurrence</a:t>
                </a:r>
              </a:p>
              <a:p>
                <a:pPr marL="542925" indent="-342900" algn="just">
                  <a:lnSpc>
                    <a:spcPct val="120000"/>
                  </a:lnSpc>
                  <a:buFontTx/>
                  <a:buChar char="·"/>
                </a:pPr>
                <a14:m>
                  <m:oMath xmlns:m="http://schemas.openxmlformats.org/officeDocument/2006/math">
                    <m:r>
                      <m:rPr>
                        <m:sty m:val="p"/>
                      </m:rPr>
                      <a:rPr lang="en-GB" altLang="ko-KR" sz="1600" i="1" smtClean="0">
                        <a:solidFill>
                          <a:srgbClr val="000F33"/>
                        </a:solidFill>
                        <a:latin typeface="Cambria Math" panose="02040503050406030204" pitchFamily="18" charset="0"/>
                        <a:ea typeface="Cambria Math" panose="02040503050406030204" pitchFamily="18" charset="0"/>
                        <a:cs typeface="Arial" panose="020B0604020202020204" pitchFamily="34" charset="0"/>
                      </a:rPr>
                      <m:t>l</m:t>
                    </m:r>
                    <m:r>
                      <a:rPr lang="ko-KR" altLang="en-GB" sz="1600" b="0" i="1" smtClean="0">
                        <a:solidFill>
                          <a:srgbClr val="000F33"/>
                        </a:solidFill>
                        <a:latin typeface="Cambria Math" panose="02040503050406030204" pitchFamily="18" charset="0"/>
                        <a:ea typeface="Cambria Math" panose="02040503050406030204" pitchFamily="18" charset="0"/>
                        <a:cs typeface="Arial" panose="020B0604020202020204" pitchFamily="34" charset="0"/>
                      </a:rPr>
                      <m:t>𝑜𝑔𝑖𝑡</m:t>
                    </m:r>
                    <m:r>
                      <a:rPr lang="ko-KR" altLang="en-GB" sz="1600" b="0" i="1" smtClean="0">
                        <a:solidFill>
                          <a:srgbClr val="000F33"/>
                        </a:solidFill>
                        <a:latin typeface="Cambria Math" panose="02040503050406030204" pitchFamily="18" charset="0"/>
                        <a:ea typeface="Cambria Math" panose="02040503050406030204" pitchFamily="18" charset="0"/>
                        <a:cs typeface="Arial" panose="020B0604020202020204" pitchFamily="34" charset="0"/>
                      </a:rPr>
                      <m:t> </m:t>
                    </m:r>
                    <m:r>
                      <a:rPr lang="ko-KR" altLang="en-GB" sz="1600" b="0" i="1" smtClean="0">
                        <a:solidFill>
                          <a:srgbClr val="000F33"/>
                        </a:solidFill>
                        <a:latin typeface="Cambria Math" panose="02040503050406030204" pitchFamily="18" charset="0"/>
                        <a:ea typeface="Cambria Math" panose="02040503050406030204" pitchFamily="18" charset="0"/>
                        <a:cs typeface="Arial" panose="020B0604020202020204" pitchFamily="34" charset="0"/>
                      </a:rPr>
                      <m:t>𝑃</m:t>
                    </m:r>
                    <m:r>
                      <a:rPr lang="en-GB" altLang="ko-KR" sz="1600" b="0" i="1" smtClean="0">
                        <a:solidFill>
                          <a:srgbClr val="000F33"/>
                        </a:solidFill>
                        <a:latin typeface="Cambria Math" panose="02040503050406030204" pitchFamily="18" charset="0"/>
                        <a:ea typeface="Cambria Math" panose="02040503050406030204" pitchFamily="18" charset="0"/>
                        <a:cs typeface="Arial" panose="020B0604020202020204" pitchFamily="34" charset="0"/>
                      </a:rPr>
                      <m:t>=</m:t>
                    </m:r>
                    <m:func>
                      <m:funcPr>
                        <m:ctrlPr>
                          <a:rPr lang="en-GB" altLang="ko-KR" sz="1600" i="1" smtClean="0">
                            <a:solidFill>
                              <a:srgbClr val="000F33"/>
                            </a:solidFill>
                            <a:effectLst/>
                            <a:latin typeface="Cambria Math" panose="02040503050406030204" pitchFamily="18" charset="0"/>
                            <a:ea typeface="Cambria Math" panose="02040503050406030204" pitchFamily="18" charset="0"/>
                            <a:cs typeface="Arial" panose="020B0604020202020204" pitchFamily="34" charset="0"/>
                          </a:rPr>
                        </m:ctrlPr>
                      </m:funcPr>
                      <m:fName>
                        <m:r>
                          <m:rPr>
                            <m:sty m:val="p"/>
                          </m:rPr>
                          <a:rPr lang="en-GB" altLang="ko-KR" sz="1600">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ln</m:t>
                        </m:r>
                      </m:fName>
                      <m:e>
                        <m:d>
                          <m:dPr>
                            <m:ctrlPr>
                              <a:rPr lang="en-GB" altLang="ko-KR" sz="1600" i="1" smtClean="0">
                                <a:solidFill>
                                  <a:srgbClr val="000F33"/>
                                </a:solidFill>
                                <a:effectLst/>
                                <a:latin typeface="Cambria Math" panose="02040503050406030204" pitchFamily="18" charset="0"/>
                                <a:ea typeface="Cambria Math" panose="02040503050406030204" pitchFamily="18" charset="0"/>
                                <a:cs typeface="Arial" panose="020B0604020202020204" pitchFamily="34" charset="0"/>
                              </a:rPr>
                            </m:ctrlPr>
                          </m:dPr>
                          <m:e>
                            <m:f>
                              <m:fPr>
                                <m:ctrlPr>
                                  <a:rPr lang="en-GB" altLang="ko-KR" sz="1600" i="1" smtClean="0">
                                    <a:solidFill>
                                      <a:srgbClr val="000F33"/>
                                    </a:solidFill>
                                    <a:effectLst/>
                                    <a:latin typeface="Cambria Math" panose="02040503050406030204" pitchFamily="18" charset="0"/>
                                    <a:ea typeface="Cambria Math" panose="02040503050406030204" pitchFamily="18" charset="0"/>
                                    <a:cs typeface="Arial" panose="020B0604020202020204" pitchFamily="34" charset="0"/>
                                  </a:rPr>
                                </m:ctrlPr>
                              </m:fPr>
                              <m:num>
                                <m:r>
                                  <a:rPr lang="ko-KR" altLang="en-GB" sz="1600" b="0" i="1" smtClean="0">
                                    <a:solidFill>
                                      <a:srgbClr val="000F33"/>
                                    </a:solidFill>
                                    <a:effectLst/>
                                    <a:latin typeface="Cambria Math" panose="02040503050406030204" pitchFamily="18" charset="0"/>
                                    <a:ea typeface="Cambria Math" panose="02040503050406030204" pitchFamily="18" charset="0"/>
                                    <a:cs typeface="Arial" panose="020B0604020202020204" pitchFamily="34" charset="0"/>
                                  </a:rPr>
                                  <m:t>𝑝</m:t>
                                </m:r>
                              </m:num>
                              <m:den>
                                <m:r>
                                  <a:rPr lang="en-GB" altLang="ko-KR" sz="1600" b="0" i="1" smtClean="0">
                                    <a:solidFill>
                                      <a:srgbClr val="000F33"/>
                                    </a:solidFill>
                                    <a:effectLst/>
                                    <a:latin typeface="Cambria Math" panose="02040503050406030204" pitchFamily="18" charset="0"/>
                                    <a:ea typeface="Cambria Math" panose="02040503050406030204" pitchFamily="18" charset="0"/>
                                    <a:cs typeface="Arial" panose="020B0604020202020204" pitchFamily="34" charset="0"/>
                                  </a:rPr>
                                  <m:t>1−</m:t>
                                </m:r>
                                <m:r>
                                  <a:rPr lang="ko-KR" altLang="en-GB" sz="1600" b="0" i="1" smtClean="0">
                                    <a:solidFill>
                                      <a:srgbClr val="000F33"/>
                                    </a:solidFill>
                                    <a:effectLst/>
                                    <a:latin typeface="Cambria Math" panose="02040503050406030204" pitchFamily="18" charset="0"/>
                                    <a:ea typeface="Cambria Math" panose="02040503050406030204" pitchFamily="18" charset="0"/>
                                    <a:cs typeface="Arial" panose="020B0604020202020204" pitchFamily="34" charset="0"/>
                                  </a:rPr>
                                  <m:t>𝑝</m:t>
                                </m:r>
                              </m:den>
                            </m:f>
                          </m:e>
                        </m:d>
                      </m:e>
                    </m:func>
                    <m:r>
                      <a:rPr lang="en-GB" altLang="ko-KR" sz="16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m:t>
                    </m:r>
                    <m:sSub>
                      <m:sSubPr>
                        <m:ctrlPr>
                          <a:rPr lang="en-GB" altLang="ko-KR" sz="1600" i="1" smtClean="0">
                            <a:solidFill>
                              <a:srgbClr val="000F33"/>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ko-KR" altLang="en-GB" sz="1600" i="1" smtClean="0">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𝛽</m:t>
                        </m:r>
                      </m:e>
                      <m:sub>
                        <m:r>
                          <a:rPr lang="en-GB" altLang="ko-KR" sz="16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0</m:t>
                        </m:r>
                      </m:sub>
                    </m:sSub>
                    <m:r>
                      <a:rPr lang="en-GB" altLang="ko-KR" sz="16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m:t>
                    </m:r>
                    <m:sSub>
                      <m:sSubPr>
                        <m:ctrlPr>
                          <a:rPr lang="en-GB" altLang="ko-KR" sz="1600" i="1" smtClean="0">
                            <a:solidFill>
                              <a:srgbClr val="000F33"/>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ko-KR" altLang="en-GB" sz="1600" i="1" smtClean="0">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𝛽</m:t>
                        </m:r>
                      </m:e>
                      <m:sub>
                        <m:r>
                          <a:rPr lang="en-GB" altLang="ko-KR" sz="16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1</m:t>
                        </m:r>
                      </m:sub>
                    </m:sSub>
                    <m:sSub>
                      <m:sSubPr>
                        <m:ctrlPr>
                          <a:rPr lang="en-GB" altLang="ko-KR" sz="1600" i="1" smtClean="0">
                            <a:solidFill>
                              <a:srgbClr val="000F33"/>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ko-KR" altLang="en-GB" sz="1600" i="1" smtClean="0">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𝑥</m:t>
                        </m:r>
                      </m:e>
                      <m:sub>
                        <m:r>
                          <a:rPr lang="en-GB" altLang="ko-KR" sz="16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1</m:t>
                        </m:r>
                      </m:sub>
                    </m:sSub>
                    <m:r>
                      <a:rPr lang="en-GB" altLang="ko-KR" sz="1600" i="1">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m:t>
                    </m:r>
                    <m:sSub>
                      <m:sSubPr>
                        <m:ctrlPr>
                          <a:rPr lang="en-GB" altLang="ko-KR" sz="1600" i="1" smtClean="0">
                            <a:solidFill>
                              <a:srgbClr val="000F33"/>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ko-KR" altLang="en-GB" sz="1600" i="1" smtClean="0">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𝛽</m:t>
                        </m:r>
                      </m:e>
                      <m:sub>
                        <m:r>
                          <a:rPr lang="ko-KR" altLang="en-GB" sz="1600" b="0" i="1" smtClean="0">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𝑛</m:t>
                        </m:r>
                      </m:sub>
                    </m:sSub>
                    <m:sSub>
                      <m:sSubPr>
                        <m:ctrlPr>
                          <a:rPr lang="en-GB" altLang="ko-KR" sz="1600" i="1" smtClean="0">
                            <a:solidFill>
                              <a:srgbClr val="000F33"/>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ko-KR" altLang="en-GB" sz="1600" i="1" smtClean="0">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𝑥</m:t>
                        </m:r>
                      </m:e>
                      <m:sub>
                        <m:r>
                          <a:rPr lang="ko-KR" altLang="en-GB" sz="1600" b="0" i="1" smtClean="0">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𝑛</m:t>
                        </m:r>
                      </m:sub>
                    </m:sSub>
                    <m:r>
                      <a:rPr lang="en-GB" altLang="ko-KR" sz="1600" b="0" i="1" smtClean="0">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 (</m:t>
                    </m:r>
                    <m:r>
                      <a:rPr lang="ko-KR" altLang="en-GB" sz="1600" b="0" i="1" smtClean="0">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𝑛</m:t>
                    </m:r>
                    <m:r>
                      <a:rPr lang="en-GB" altLang="ko-KR" sz="1600" b="0" i="1" smtClean="0">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=1,2,3…)</m:t>
                    </m:r>
                  </m:oMath>
                </a14:m>
                <a:endPar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endParaRPr>
              </a:p>
              <a:p>
                <a:pPr marL="200025" algn="just"/>
                <a:r>
                  <a:rPr lang="en-GB" altLang="ko-KR" sz="1600" dirty="0">
                    <a:solidFill>
                      <a:srgbClr val="000F33"/>
                    </a:solidFill>
                    <a:effectLst/>
                    <a:ea typeface="Cambria Math" panose="02040503050406030204" pitchFamily="18" charset="0"/>
                    <a:cs typeface="Arial" panose="020B0604020202020204" pitchFamily="34" charset="0"/>
                  </a:rPr>
                  <a:t>       (</a:t>
                </a:r>
                <a14:m>
                  <m:oMath xmlns:m="http://schemas.openxmlformats.org/officeDocument/2006/math">
                    <m:f>
                      <m:fPr>
                        <m:ctrlPr>
                          <a:rPr lang="en-GB" altLang="ko-KR" sz="1600" i="1" smtClean="0">
                            <a:solidFill>
                              <a:srgbClr val="000F33"/>
                            </a:solidFill>
                            <a:effectLst/>
                            <a:latin typeface="Cambria Math" panose="02040503050406030204" pitchFamily="18" charset="0"/>
                            <a:ea typeface="Cambria Math" panose="02040503050406030204" pitchFamily="18" charset="0"/>
                            <a:cs typeface="Arial" panose="020B0604020202020204" pitchFamily="34" charset="0"/>
                          </a:rPr>
                        </m:ctrlPr>
                      </m:fPr>
                      <m:num>
                        <m:r>
                          <a:rPr lang="ko-KR" altLang="en-GB" sz="1600" b="0" i="1" smtClean="0">
                            <a:solidFill>
                              <a:srgbClr val="000F33"/>
                            </a:solidFill>
                            <a:effectLst/>
                            <a:latin typeface="Cambria Math" panose="02040503050406030204" pitchFamily="18" charset="0"/>
                            <a:ea typeface="Cambria Math" panose="02040503050406030204" pitchFamily="18" charset="0"/>
                            <a:cs typeface="Arial" panose="020B0604020202020204" pitchFamily="34" charset="0"/>
                          </a:rPr>
                          <m:t>𝑝</m:t>
                        </m:r>
                      </m:num>
                      <m:den>
                        <m:r>
                          <a:rPr lang="en-GB" altLang="ko-KR" sz="1600" b="0" i="1" smtClean="0">
                            <a:solidFill>
                              <a:srgbClr val="000F33"/>
                            </a:solidFill>
                            <a:effectLst/>
                            <a:latin typeface="Cambria Math" panose="02040503050406030204" pitchFamily="18" charset="0"/>
                            <a:ea typeface="Cambria Math" panose="02040503050406030204" pitchFamily="18" charset="0"/>
                            <a:cs typeface="Arial" panose="020B0604020202020204" pitchFamily="34" charset="0"/>
                          </a:rPr>
                          <m:t>1−</m:t>
                        </m:r>
                        <m:r>
                          <a:rPr lang="ko-KR" altLang="en-GB" sz="1600" b="0" i="1" smtClean="0">
                            <a:solidFill>
                              <a:srgbClr val="000F33"/>
                            </a:solidFill>
                            <a:effectLst/>
                            <a:latin typeface="Cambria Math" panose="02040503050406030204" pitchFamily="18" charset="0"/>
                            <a:ea typeface="Cambria Math" panose="02040503050406030204" pitchFamily="18" charset="0"/>
                            <a:cs typeface="Arial" panose="020B0604020202020204" pitchFamily="34" charset="0"/>
                          </a:rPr>
                          <m:t>𝑝</m:t>
                        </m:r>
                      </m:den>
                    </m:f>
                  </m:oMath>
                </a14:m>
                <a:r>
                  <a:rPr lang="en-GB" altLang="ko-KR" sz="1600" dirty="0">
                    <a:solidFill>
                      <a:srgbClr val="000F33"/>
                    </a:solidFill>
                    <a:latin typeface="Aptos" panose="020B0004020202020204"/>
                  </a:rPr>
                  <a:t> : odds, </a:t>
                </a:r>
                <a14:m>
                  <m:oMath xmlns:m="http://schemas.openxmlformats.org/officeDocument/2006/math">
                    <m:sSub>
                      <m:sSubPr>
                        <m:ctrlPr>
                          <a:rPr lang="en-GB" altLang="ko-KR" sz="1600" i="1" smtClean="0">
                            <a:solidFill>
                              <a:srgbClr val="000F33"/>
                            </a:solidFill>
                            <a:latin typeface="Cambria Math" panose="02040503050406030204" pitchFamily="18" charset="0"/>
                          </a:rPr>
                        </m:ctrlPr>
                      </m:sSubPr>
                      <m:e>
                        <m:r>
                          <a:rPr lang="ko-KR" altLang="en-GB" sz="1600" i="1" smtClean="0">
                            <a:solidFill>
                              <a:srgbClr val="000F33"/>
                            </a:solidFill>
                            <a:latin typeface="Cambria Math" panose="02040503050406030204" pitchFamily="18" charset="0"/>
                          </a:rPr>
                          <m:t>𝛽</m:t>
                        </m:r>
                      </m:e>
                      <m:sub>
                        <m:r>
                          <a:rPr lang="ko-KR" altLang="en-GB" sz="1600" b="0" i="1" smtClean="0">
                            <a:solidFill>
                              <a:srgbClr val="000F33"/>
                            </a:solidFill>
                            <a:latin typeface="Cambria Math" panose="02040503050406030204" pitchFamily="18" charset="0"/>
                          </a:rPr>
                          <m:t>𝑛</m:t>
                        </m:r>
                      </m:sub>
                    </m:sSub>
                  </m:oMath>
                </a14:m>
                <a:r>
                  <a:rPr lang="en-GB" altLang="ko-KR" sz="1600" dirty="0">
                    <a:solidFill>
                      <a:srgbClr val="000F33"/>
                    </a:solidFill>
                    <a:latin typeface="Aptos" panose="020B0004020202020204"/>
                  </a:rPr>
                  <a:t> : coefficient, </a:t>
                </a:r>
                <a14:m>
                  <m:oMath xmlns:m="http://schemas.openxmlformats.org/officeDocument/2006/math">
                    <m:sSub>
                      <m:sSubPr>
                        <m:ctrlPr>
                          <a:rPr lang="en-GB" altLang="ko-KR" sz="1600" i="1" smtClean="0">
                            <a:solidFill>
                              <a:srgbClr val="000F33"/>
                            </a:solidFill>
                            <a:latin typeface="Cambria Math" panose="02040503050406030204" pitchFamily="18" charset="0"/>
                          </a:rPr>
                        </m:ctrlPr>
                      </m:sSubPr>
                      <m:e>
                        <m:r>
                          <a:rPr lang="ko-KR" altLang="en-GB" sz="1600" i="1" smtClean="0">
                            <a:solidFill>
                              <a:srgbClr val="000F33"/>
                            </a:solidFill>
                            <a:latin typeface="Cambria Math" panose="02040503050406030204" pitchFamily="18" charset="0"/>
                          </a:rPr>
                          <m:t>𝑥</m:t>
                        </m:r>
                      </m:e>
                      <m:sub>
                        <m:r>
                          <a:rPr lang="ko-KR" altLang="en-GB" sz="1600" b="0" i="1" smtClean="0">
                            <a:solidFill>
                              <a:srgbClr val="000F33"/>
                            </a:solidFill>
                            <a:latin typeface="Cambria Math" panose="02040503050406030204" pitchFamily="18" charset="0"/>
                          </a:rPr>
                          <m:t>𝑛</m:t>
                        </m:r>
                      </m:sub>
                    </m:sSub>
                  </m:oMath>
                </a14:m>
                <a:r>
                  <a:rPr lang="en-GB" altLang="ko-KR" sz="1600" dirty="0">
                    <a:solidFill>
                      <a:srgbClr val="000F33"/>
                    </a:solidFill>
                    <a:latin typeface="Aptos" panose="020B0004020202020204"/>
                  </a:rPr>
                  <a:t> : independent variables)</a:t>
                </a:r>
                <a:endParaRPr lang="en-GB" altLang="ko-KR" sz="1600" dirty="0">
                  <a:solidFill>
                    <a:srgbClr val="000F33"/>
                  </a:solidFill>
                  <a:latin typeface="Aptos" panose="020B0004020202020204"/>
                  <a:cs typeface="KoPubWorld돋움체_Pro Bold" panose="00000800000000000000" pitchFamily="50" charset="-127"/>
                </a:endParaRPr>
              </a:p>
              <a:p>
                <a:pPr marL="542925" indent="-342900" algn="just">
                  <a:lnSpc>
                    <a:spcPct val="150000"/>
                  </a:lnSpc>
                  <a:buFontTx/>
                  <a:buChar char="·"/>
                </a:pPr>
                <a:r>
                  <a:rPr lang="en-GB" altLang="ko-KR" dirty="0">
                    <a:solidFill>
                      <a:srgbClr val="000F33"/>
                    </a:solidFill>
                    <a:latin typeface="Aptos" panose="020B0004020202020204"/>
                    <a:cs typeface="KoPubWorld돋움체_Pro Bold" panose="00000800000000000000" pitchFamily="50" charset="-127"/>
                  </a:rPr>
                  <a:t>If </a:t>
                </a:r>
                <a14:m>
                  <m:oMath xmlns:m="http://schemas.openxmlformats.org/officeDocument/2006/math">
                    <m:sSub>
                      <m:sSubPr>
                        <m:ctrlPr>
                          <a:rPr lang="en-GB" altLang="ko-KR" sz="1600" i="1" smtClean="0">
                            <a:solidFill>
                              <a:srgbClr val="000F33"/>
                            </a:solidFill>
                            <a:effectLst/>
                            <a:latin typeface="Cambria Math" panose="02040503050406030204" pitchFamily="18" charset="0"/>
                            <a:ea typeface="Cambria Math" panose="02040503050406030204" pitchFamily="18" charset="0"/>
                            <a:cs typeface="Arial" panose="020B0604020202020204" pitchFamily="34" charset="0"/>
                          </a:rPr>
                        </m:ctrlPr>
                      </m:sSubPr>
                      <m:e>
                        <m:r>
                          <a:rPr lang="ko-KR" altLang="en-GB" sz="1600" i="1" smtClean="0">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𝛽</m:t>
                        </m:r>
                      </m:e>
                      <m:sub>
                        <m:r>
                          <a:rPr lang="ko-KR" altLang="en-GB" sz="1600" b="0" i="1" smtClean="0">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𝑛</m:t>
                        </m:r>
                      </m:sub>
                    </m:sSub>
                    <m:r>
                      <a:rPr lang="en-GB" altLang="ko-KR" sz="1600" b="0" i="1" smtClean="0">
                        <a:solidFill>
                          <a:srgbClr val="000F33"/>
                        </a:solidFill>
                        <a:effectLst/>
                        <a:latin typeface="Cambria Math" panose="02040503050406030204" pitchFamily="18" charset="0"/>
                        <a:ea typeface="맑은 고딕" panose="020B0503020000020004" pitchFamily="50" charset="-127"/>
                        <a:cs typeface="Arial" panose="020B0604020202020204" pitchFamily="34" charset="0"/>
                      </a:rPr>
                      <m:t> </m:t>
                    </m:r>
                  </m:oMath>
                </a14:m>
                <a:r>
                  <a:rPr lang="en-GB" altLang="ko-KR" dirty="0">
                    <a:solidFill>
                      <a:srgbClr val="000F33"/>
                    </a:solidFill>
                    <a:latin typeface="Aptos" panose="020B0004020202020204"/>
                    <a:cs typeface="KoPubWorld돋움체_Pro Bold" panose="00000800000000000000" pitchFamily="50" charset="-127"/>
                  </a:rPr>
                  <a:t>is negative, OR &lt; 1, indicating that an increase in </a:t>
                </a:r>
                <a14:m>
                  <m:oMath xmlns:m="http://schemas.openxmlformats.org/officeDocument/2006/math">
                    <m:sSub>
                      <m:sSubPr>
                        <m:ctrlPr>
                          <a:rPr lang="en-GB" altLang="ko-KR" sz="1600" i="1" smtClean="0">
                            <a:solidFill>
                              <a:srgbClr val="000F33"/>
                            </a:solidFill>
                            <a:latin typeface="Cambria Math" panose="02040503050406030204" pitchFamily="18" charset="0"/>
                            <a:ea typeface="Cambria Math" panose="02040503050406030204" pitchFamily="18" charset="0"/>
                            <a:cs typeface="Arial" panose="020B0604020202020204" pitchFamily="34" charset="0"/>
                          </a:rPr>
                        </m:ctrlPr>
                      </m:sSubPr>
                      <m:e>
                        <m:r>
                          <a:rPr lang="ko-KR" altLang="en-GB" sz="1600" i="1" smtClean="0">
                            <a:solidFill>
                              <a:srgbClr val="000F33"/>
                            </a:solidFill>
                            <a:latin typeface="Cambria Math" panose="02040503050406030204" pitchFamily="18" charset="0"/>
                            <a:cs typeface="Arial" panose="020B0604020202020204" pitchFamily="34" charset="0"/>
                          </a:rPr>
                          <m:t>𝑥</m:t>
                        </m:r>
                      </m:e>
                      <m:sub>
                        <m:r>
                          <a:rPr lang="ko-KR" altLang="en-GB" sz="1600" i="1" smtClean="0">
                            <a:solidFill>
                              <a:srgbClr val="000F33"/>
                            </a:solidFill>
                            <a:latin typeface="Cambria Math" panose="02040503050406030204" pitchFamily="18" charset="0"/>
                            <a:cs typeface="Arial" panose="020B0604020202020204" pitchFamily="34" charset="0"/>
                          </a:rPr>
                          <m:t>𝑛</m:t>
                        </m:r>
                      </m:sub>
                    </m:sSub>
                    <m:r>
                      <a:rPr lang="en-GB" altLang="ko-KR" sz="1600" i="1" smtClean="0">
                        <a:solidFill>
                          <a:srgbClr val="000F33"/>
                        </a:solidFill>
                        <a:latin typeface="Cambria Math" panose="02040503050406030204" pitchFamily="18" charset="0"/>
                        <a:cs typeface="Arial" panose="020B0604020202020204" pitchFamily="34" charset="0"/>
                      </a:rPr>
                      <m:t> </m:t>
                    </m:r>
                  </m:oMath>
                </a14:m>
                <a:r>
                  <a:rPr lang="en-GB" altLang="ko-KR" dirty="0">
                    <a:solidFill>
                      <a:srgbClr val="000F33"/>
                    </a:solidFill>
                    <a:latin typeface="Aptos" panose="020B0004020202020204"/>
                    <a:cs typeface="KoPubWorld돋움체_Pro Bold" panose="00000800000000000000" pitchFamily="50" charset="-127"/>
                  </a:rPr>
                  <a:t>decreases the odds.</a:t>
                </a:r>
                <a:endParaRPr lang="en-GB" altLang="ko-KR" i="1" dirty="0">
                  <a:solidFill>
                    <a:srgbClr val="000F33"/>
                  </a:solidFill>
                  <a:latin typeface="Cambria Math" panose="02040503050406030204" pitchFamily="18" charset="0"/>
                  <a:ea typeface="Cambria Math" panose="02040503050406030204" pitchFamily="18" charset="0"/>
                  <a:cs typeface="Arial" panose="020B0604020202020204" pitchFamily="34" charset="0"/>
                </a:endParaRPr>
              </a:p>
            </p:txBody>
          </p:sp>
        </mc:Choice>
        <mc:Fallback xmlns="">
          <p:sp>
            <p:nvSpPr>
              <p:cNvPr id="15" name="TextBox 14">
                <a:extLst>
                  <a:ext uri="{FF2B5EF4-FFF2-40B4-BE49-F238E27FC236}">
                    <a16:creationId xmlns:a16="http://schemas.microsoft.com/office/drawing/2014/main" id="{99360CFC-8E29-4069-B337-ED18F90B4FF6}"/>
                  </a:ext>
                </a:extLst>
              </p:cNvPr>
              <p:cNvSpPr txBox="1">
                <a:spLocks noRot="1" noChangeAspect="1" noMove="1" noResize="1" noEditPoints="1" noAdjustHandles="1" noChangeArrowheads="1" noChangeShapeType="1" noTextEdit="1"/>
              </p:cNvSpPr>
              <p:nvPr/>
            </p:nvSpPr>
            <p:spPr>
              <a:xfrm>
                <a:off x="418010" y="1692938"/>
                <a:ext cx="11355980" cy="4312847"/>
              </a:xfrm>
              <a:prstGeom prst="rect">
                <a:avLst/>
              </a:prstGeom>
              <a:blipFill>
                <a:blip r:embed="rId4"/>
                <a:stretch>
                  <a:fillRect l="-376"/>
                </a:stretch>
              </a:blipFill>
            </p:spPr>
            <p:txBody>
              <a:bodyPr/>
              <a:lstStyle/>
              <a:p>
                <a:r>
                  <a:rPr lang="ko-KR" altLang="en-US">
                    <a:noFill/>
                  </a:rPr>
                  <a:t> </a:t>
                </a:r>
              </a:p>
            </p:txBody>
          </p:sp>
        </mc:Fallback>
      </mc:AlternateContent>
      <p:sp>
        <p:nvSpPr>
          <p:cNvPr id="16" name="직사각형 15">
            <a:extLst>
              <a:ext uri="{FF2B5EF4-FFF2-40B4-BE49-F238E27FC236}">
                <a16:creationId xmlns:a16="http://schemas.microsoft.com/office/drawing/2014/main" id="{8A56B5B6-D728-4628-B691-A293FB957190}"/>
              </a:ext>
            </a:extLst>
          </p:cNvPr>
          <p:cNvSpPr/>
          <p:nvPr/>
        </p:nvSpPr>
        <p:spPr>
          <a:xfrm>
            <a:off x="9953626" y="1942427"/>
            <a:ext cx="1820364" cy="1019713"/>
          </a:xfrm>
          <a:prstGeom prst="rect">
            <a:avLst/>
          </a:prstGeom>
          <a:solidFill>
            <a:srgbClr val="1D4289"/>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r>
              <a:rPr lang="en-GB" altLang="ko-KR" b="1" spc="-30" dirty="0">
                <a:solidFill>
                  <a:schemeClr val="bg1"/>
                </a:solidFill>
                <a:latin typeface="Aptos" panose="020B0004020202020204"/>
              </a:rPr>
              <a:t>Location Pattern Analysis</a:t>
            </a:r>
          </a:p>
        </p:txBody>
      </p:sp>
      <p:sp>
        <p:nvSpPr>
          <p:cNvPr id="17" name="화살표: 아래쪽 16">
            <a:extLst>
              <a:ext uri="{FF2B5EF4-FFF2-40B4-BE49-F238E27FC236}">
                <a16:creationId xmlns:a16="http://schemas.microsoft.com/office/drawing/2014/main" id="{8FFB3513-AC1C-46B3-8D3A-67CA4C0E8DF0}"/>
              </a:ext>
            </a:extLst>
          </p:cNvPr>
          <p:cNvSpPr/>
          <p:nvPr/>
        </p:nvSpPr>
        <p:spPr>
          <a:xfrm rot="16200000">
            <a:off x="9071423" y="2211129"/>
            <a:ext cx="1019713" cy="494504"/>
          </a:xfrm>
          <a:prstGeom prst="downArrow">
            <a:avLst>
              <a:gd name="adj1" fmla="val 54319"/>
              <a:gd name="adj2" fmla="val 57221"/>
            </a:avLst>
          </a:prstGeom>
          <a:gradFill flip="none" rotWithShape="1">
            <a:gsLst>
              <a:gs pos="0">
                <a:srgbClr val="1D4289">
                  <a:alpha val="50000"/>
                </a:srgbClr>
              </a:gs>
              <a:gs pos="56000">
                <a:srgbClr val="5B94B0">
                  <a:alpha val="50000"/>
                </a:srgbClr>
              </a:gs>
              <a:gs pos="100000">
                <a:schemeClr val="bg1">
                  <a:alpha val="52000"/>
                </a:schemeClr>
              </a:gs>
            </a:gsLst>
            <a:lin ang="16200000" scaled="1"/>
            <a:tileRect/>
          </a:gra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9" name="직사각형 18">
            <a:extLst>
              <a:ext uri="{FF2B5EF4-FFF2-40B4-BE49-F238E27FC236}">
                <a16:creationId xmlns:a16="http://schemas.microsoft.com/office/drawing/2014/main" id="{C460A93E-57B5-4BBE-ACBA-1800693D1A0A}"/>
              </a:ext>
            </a:extLst>
          </p:cNvPr>
          <p:cNvSpPr/>
          <p:nvPr/>
        </p:nvSpPr>
        <p:spPr>
          <a:xfrm>
            <a:off x="9953626" y="4248466"/>
            <a:ext cx="1820364" cy="1019712"/>
          </a:xfrm>
          <a:prstGeom prst="rect">
            <a:avLst/>
          </a:prstGeom>
          <a:solidFill>
            <a:srgbClr val="000F3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r>
              <a:rPr lang="en-GB" altLang="ko-KR" b="1" spc="-30" dirty="0">
                <a:solidFill>
                  <a:schemeClr val="bg1"/>
                </a:solidFill>
                <a:latin typeface="Aptos" panose="020B0004020202020204"/>
              </a:rPr>
              <a:t>Location Decision Analysis</a:t>
            </a:r>
          </a:p>
        </p:txBody>
      </p:sp>
      <p:sp>
        <p:nvSpPr>
          <p:cNvPr id="20" name="화살표: 아래쪽 19">
            <a:extLst>
              <a:ext uri="{FF2B5EF4-FFF2-40B4-BE49-F238E27FC236}">
                <a16:creationId xmlns:a16="http://schemas.microsoft.com/office/drawing/2014/main" id="{4974E046-C0F0-4254-A2C9-EECE9572349F}"/>
              </a:ext>
            </a:extLst>
          </p:cNvPr>
          <p:cNvSpPr/>
          <p:nvPr/>
        </p:nvSpPr>
        <p:spPr>
          <a:xfrm rot="16200000">
            <a:off x="9071423" y="4511069"/>
            <a:ext cx="1019713" cy="494504"/>
          </a:xfrm>
          <a:prstGeom prst="downArrow">
            <a:avLst>
              <a:gd name="adj1" fmla="val 54319"/>
              <a:gd name="adj2" fmla="val 57221"/>
            </a:avLst>
          </a:prstGeom>
          <a:gradFill flip="none" rotWithShape="1">
            <a:gsLst>
              <a:gs pos="0">
                <a:srgbClr val="1D4289">
                  <a:alpha val="50000"/>
                </a:srgbClr>
              </a:gs>
              <a:gs pos="56000">
                <a:srgbClr val="5B94B0">
                  <a:alpha val="50000"/>
                </a:srgbClr>
              </a:gs>
              <a:gs pos="100000">
                <a:schemeClr val="bg1">
                  <a:alpha val="52000"/>
                </a:schemeClr>
              </a:gs>
            </a:gsLst>
            <a:lin ang="16200000" scaled="1"/>
            <a:tileRect/>
          </a:gra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Tree>
    <p:extLst>
      <p:ext uri="{BB962C8B-B14F-4D97-AF65-F5344CB8AC3E}">
        <p14:creationId xmlns:p14="http://schemas.microsoft.com/office/powerpoint/2010/main" val="707568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E944DA45-CF27-F007-82AC-12C983A731CF}"/>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FE85A9C2-0791-8A39-5269-B1B8F3DA860C}"/>
              </a:ext>
            </a:extLst>
          </p:cNvPr>
          <p:cNvPicPr>
            <a:picLocks noChangeAspect="1"/>
          </p:cNvPicPr>
          <p:nvPr/>
        </p:nvPicPr>
        <p:blipFill>
          <a:blip r:embed="rId3"/>
          <a:stretch>
            <a:fillRect/>
          </a:stretch>
        </p:blipFill>
        <p:spPr>
          <a:xfrm>
            <a:off x="10038080" y="6089366"/>
            <a:ext cx="1442720" cy="571154"/>
          </a:xfrm>
          <a:prstGeom prst="rect">
            <a:avLst/>
          </a:prstGeom>
        </p:spPr>
      </p:pic>
      <p:sp>
        <p:nvSpPr>
          <p:cNvPr id="7" name="Virsraksts 1">
            <a:extLst>
              <a:ext uri="{FF2B5EF4-FFF2-40B4-BE49-F238E27FC236}">
                <a16:creationId xmlns:a16="http://schemas.microsoft.com/office/drawing/2014/main" id="{75A34061-D5BF-7E9E-B999-02A295DE509C}"/>
              </a:ext>
            </a:extLst>
          </p:cNvPr>
          <p:cNvSpPr txBox="1">
            <a:spLocks noGrp="1"/>
          </p:cNvSpPr>
          <p:nvPr>
            <p:ph type="title"/>
          </p:nvPr>
        </p:nvSpPr>
        <p:spPr>
          <a:xfrm>
            <a:off x="418010" y="450603"/>
            <a:ext cx="11355980" cy="1099998"/>
          </a:xfrm>
          <a:prstGeom prst="rect">
            <a:avLst/>
          </a:prstGeom>
        </p:spPr>
        <p:txBody>
          <a:bodyPr>
            <a:normAutofit/>
          </a:bodyPr>
          <a:lstStyle>
            <a:lvl1pPr>
              <a:defRPr b="1">
                <a:solidFill>
                  <a:srgbClr val="1B5089"/>
                </a:solidFill>
                <a:latin typeface="Arial"/>
                <a:ea typeface="Arial"/>
                <a:cs typeface="Arial"/>
                <a:sym typeface="Arial"/>
              </a:defRPr>
            </a:lvl1pPr>
          </a:lstStyle>
          <a:p>
            <a:pPr marL="628650" indent="-628650">
              <a:buFont typeface="+mj-lt"/>
              <a:buAutoNum type="romanUcPeriod" startAt="4"/>
            </a:pPr>
            <a:r>
              <a:rPr lang="en-GB" sz="3600" dirty="0">
                <a:solidFill>
                  <a:srgbClr val="1D4289"/>
                </a:solidFill>
                <a:latin typeface="Aptos" panose="020B0004020202020204" pitchFamily="34" charset="0"/>
              </a:rPr>
              <a:t>Results</a:t>
            </a:r>
            <a:endParaRPr sz="3600" dirty="0">
              <a:solidFill>
                <a:srgbClr val="1D4289"/>
              </a:solidFill>
              <a:latin typeface="Aptos" panose="020B0004020202020204" pitchFamily="34" charset="0"/>
            </a:endParaRPr>
          </a:p>
        </p:txBody>
      </p:sp>
      <p:sp>
        <p:nvSpPr>
          <p:cNvPr id="9" name="Apakšvirsraksts 2">
            <a:extLst>
              <a:ext uri="{FF2B5EF4-FFF2-40B4-BE49-F238E27FC236}">
                <a16:creationId xmlns:a16="http://schemas.microsoft.com/office/drawing/2014/main" id="{4B8C7CC5-D090-43BD-953D-A1EED51A6A73}"/>
              </a:ext>
            </a:extLst>
          </p:cNvPr>
          <p:cNvSpPr txBox="1">
            <a:spLocks/>
          </p:cNvSpPr>
          <p:nvPr/>
        </p:nvSpPr>
        <p:spPr>
          <a:xfrm>
            <a:off x="418010" y="450603"/>
            <a:ext cx="10225108" cy="3228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800" b="1" dirty="0">
                <a:solidFill>
                  <a:srgbClr val="1D4289"/>
                </a:solidFill>
                <a:latin typeface="Aptos" panose="020B0004020202020204" pitchFamily="34" charset="0"/>
              </a:rPr>
              <a:t>The Spatial Dynamics of Caf</a:t>
            </a:r>
            <a:r>
              <a:rPr lang="en-GB" altLang="ko-KR" sz="1800" b="1" dirty="0">
                <a:solidFill>
                  <a:srgbClr val="1D4289"/>
                </a:solidFill>
                <a:latin typeface="Aptos" panose="020B0004020202020204"/>
                <a:ea typeface="맑은 고딕" panose="020B0503020000020004" pitchFamily="50" charset="-127"/>
                <a:cs typeface="KoPubWorld돋움체_Pro Bold" panose="00000800000000000000" pitchFamily="50" charset="-127"/>
              </a:rPr>
              <a:t>é</a:t>
            </a:r>
            <a:r>
              <a:rPr lang="en-GB" sz="1800" b="1" dirty="0">
                <a:solidFill>
                  <a:srgbClr val="1D4289"/>
                </a:solidFill>
                <a:latin typeface="Aptos" panose="020B0004020202020204" pitchFamily="34" charset="0"/>
              </a:rPr>
              <a:t>s as Everyday Urban Spaces: Exploring Socialscapes through Streetscapes</a:t>
            </a:r>
          </a:p>
        </p:txBody>
      </p:sp>
      <p:sp>
        <p:nvSpPr>
          <p:cNvPr id="10" name="사각형: 둥근 모서리 9">
            <a:extLst>
              <a:ext uri="{FF2B5EF4-FFF2-40B4-BE49-F238E27FC236}">
                <a16:creationId xmlns:a16="http://schemas.microsoft.com/office/drawing/2014/main" id="{60E684B6-75FF-4130-A98C-4195C8838BE8}"/>
              </a:ext>
            </a:extLst>
          </p:cNvPr>
          <p:cNvSpPr/>
          <p:nvPr/>
        </p:nvSpPr>
        <p:spPr>
          <a:xfrm>
            <a:off x="494522" y="1315616"/>
            <a:ext cx="4725178" cy="322866"/>
          </a:xfrm>
          <a:prstGeom prst="roundRect">
            <a:avLst/>
          </a:prstGeom>
          <a:solidFill>
            <a:srgbClr val="5B9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a:solidFill>
                  <a:schemeClr val="bg1"/>
                </a:solidFill>
                <a:latin typeface="Aptos" panose="020B0004020202020204"/>
              </a:rPr>
              <a:t>Location Patterns in Establishment Phase</a:t>
            </a:r>
            <a:endParaRPr lang="ko-KR" altLang="en-US" sz="2000" b="1" dirty="0">
              <a:solidFill>
                <a:schemeClr val="bg1"/>
              </a:solidFill>
              <a:latin typeface="Aptos" panose="020B0004020202020204"/>
            </a:endParaRPr>
          </a:p>
        </p:txBody>
      </p:sp>
      <p:sp>
        <p:nvSpPr>
          <p:cNvPr id="15" name="TextBox 14">
            <a:extLst>
              <a:ext uri="{FF2B5EF4-FFF2-40B4-BE49-F238E27FC236}">
                <a16:creationId xmlns:a16="http://schemas.microsoft.com/office/drawing/2014/main" id="{99360CFC-8E29-4069-B337-ED18F90B4FF6}"/>
              </a:ext>
            </a:extLst>
          </p:cNvPr>
          <p:cNvSpPr txBox="1"/>
          <p:nvPr/>
        </p:nvSpPr>
        <p:spPr>
          <a:xfrm>
            <a:off x="418008" y="1692938"/>
            <a:ext cx="11355979" cy="1067343"/>
          </a:xfrm>
          <a:prstGeom prst="rect">
            <a:avLst/>
          </a:prstGeom>
          <a:noFill/>
        </p:spPr>
        <p:txBody>
          <a:bodyPr wrap="square" rtlCol="0">
            <a:spAutoFit/>
          </a:bodyPr>
          <a:lstStyle/>
          <a:p>
            <a:pPr marL="342900" indent="-342900" algn="just">
              <a:lnSpc>
                <a:spcPct val="120000"/>
              </a:lnSpc>
              <a:buFont typeface="Arial" panose="020B0604020202020204" pitchFamily="34" charset="0"/>
              <a:buChar char="•"/>
            </a:pP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Concentration within the established commercial centre</a:t>
            </a:r>
          </a:p>
          <a:p>
            <a:pPr marL="542925" indent="-342900" algn="just">
              <a:lnSpc>
                <a:spcPct val="120000"/>
              </a:lnSpc>
              <a:buFontTx/>
              <a:buChar char="·"/>
            </a:pP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Around </a:t>
            </a:r>
            <a:r>
              <a:rPr lang="en-GB" altLang="ko-KR" dirty="0" err="1">
                <a:solidFill>
                  <a:srgbClr val="000F33"/>
                </a:solidFill>
                <a:latin typeface="Aptos" panose="020B0004020202020204"/>
                <a:ea typeface="맑은 고딕" panose="020B0503020000020004" pitchFamily="50" charset="-127"/>
                <a:cs typeface="KoPubWorld돋움체_Pro Bold" panose="00000800000000000000" pitchFamily="50" charset="-127"/>
              </a:rPr>
              <a:t>Hongik</a:t>
            </a: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 University and Hongdae station</a:t>
            </a:r>
          </a:p>
          <a:p>
            <a:pPr marL="542925" indent="-342900" algn="just">
              <a:lnSpc>
                <a:spcPct val="120000"/>
              </a:lnSpc>
              <a:buFontTx/>
              <a:buChar char="·"/>
            </a:pP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Clustered High street and boulevards (</a:t>
            </a:r>
            <a:r>
              <a:rPr lang="en-GB" altLang="ko-KR" dirty="0" err="1">
                <a:solidFill>
                  <a:srgbClr val="000F33"/>
                </a:solidFill>
                <a:latin typeface="Aptos" panose="020B0004020202020204"/>
                <a:ea typeface="맑은 고딕" panose="020B0503020000020004" pitchFamily="50" charset="-127"/>
                <a:cs typeface="KoPubWorld돋움체_Pro Bold" panose="00000800000000000000" pitchFamily="50" charset="-127"/>
              </a:rPr>
              <a:t>Yanghwa-ro</a:t>
            </a: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 </a:t>
            </a:r>
            <a:r>
              <a:rPr lang="en-GB" altLang="ko-KR" dirty="0" err="1">
                <a:solidFill>
                  <a:srgbClr val="000F33"/>
                </a:solidFill>
                <a:latin typeface="Aptos" panose="020B0004020202020204"/>
                <a:ea typeface="맑은 고딕" panose="020B0503020000020004" pitchFamily="50" charset="-127"/>
                <a:cs typeface="KoPubWorld돋움체_Pro Bold" panose="00000800000000000000" pitchFamily="50" charset="-127"/>
              </a:rPr>
              <a:t>Dongmak-ro</a:t>
            </a: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 </a:t>
            </a:r>
            <a:r>
              <a:rPr lang="en-GB" altLang="ko-KR" dirty="0">
                <a:solidFill>
                  <a:srgbClr val="000F33"/>
                </a:solidFill>
                <a:latin typeface="Aptos" panose="020B0004020202020204"/>
              </a:rPr>
              <a:t>…</a:t>
            </a: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a:t>
            </a:r>
          </a:p>
        </p:txBody>
      </p:sp>
      <p:pic>
        <p:nvPicPr>
          <p:cNvPr id="3" name="그림 2">
            <a:extLst>
              <a:ext uri="{FF2B5EF4-FFF2-40B4-BE49-F238E27FC236}">
                <a16:creationId xmlns:a16="http://schemas.microsoft.com/office/drawing/2014/main" id="{49BD6988-FD7E-4293-B106-59D5D1979810}"/>
              </a:ext>
            </a:extLst>
          </p:cNvPr>
          <p:cNvPicPr>
            <a:picLocks noChangeAspect="1"/>
          </p:cNvPicPr>
          <p:nvPr/>
        </p:nvPicPr>
        <p:blipFill>
          <a:blip r:embed="rId4"/>
          <a:stretch>
            <a:fillRect/>
          </a:stretch>
        </p:blipFill>
        <p:spPr>
          <a:xfrm>
            <a:off x="317565" y="2814737"/>
            <a:ext cx="8656101" cy="3343505"/>
          </a:xfrm>
          <a:prstGeom prst="rect">
            <a:avLst/>
          </a:prstGeom>
        </p:spPr>
      </p:pic>
      <p:pic>
        <p:nvPicPr>
          <p:cNvPr id="8" name="그림 7">
            <a:extLst>
              <a:ext uri="{FF2B5EF4-FFF2-40B4-BE49-F238E27FC236}">
                <a16:creationId xmlns:a16="http://schemas.microsoft.com/office/drawing/2014/main" id="{35D3B3B7-A4E1-40E8-98FA-DB41495F173E}"/>
              </a:ext>
            </a:extLst>
          </p:cNvPr>
          <p:cNvPicPr>
            <a:picLocks noChangeAspect="1"/>
          </p:cNvPicPr>
          <p:nvPr/>
        </p:nvPicPr>
        <p:blipFill>
          <a:blip r:embed="rId5"/>
          <a:stretch>
            <a:fillRect/>
          </a:stretch>
        </p:blipFill>
        <p:spPr>
          <a:xfrm>
            <a:off x="9124950" y="3891416"/>
            <a:ext cx="2749485" cy="2062114"/>
          </a:xfrm>
          <a:prstGeom prst="rect">
            <a:avLst/>
          </a:prstGeom>
          <a:ln>
            <a:solidFill>
              <a:schemeClr val="bg2">
                <a:lumMod val="75000"/>
              </a:schemeClr>
            </a:solidFill>
          </a:ln>
        </p:spPr>
      </p:pic>
      <p:cxnSp>
        <p:nvCxnSpPr>
          <p:cNvPr id="12" name="직선 화살표 연결선 11">
            <a:extLst>
              <a:ext uri="{FF2B5EF4-FFF2-40B4-BE49-F238E27FC236}">
                <a16:creationId xmlns:a16="http://schemas.microsoft.com/office/drawing/2014/main" id="{EF40E3B7-2113-4B99-8AF9-EA6A8EDD7908}"/>
              </a:ext>
            </a:extLst>
          </p:cNvPr>
          <p:cNvCxnSpPr>
            <a:cxnSpLocks/>
          </p:cNvCxnSpPr>
          <p:nvPr/>
        </p:nvCxnSpPr>
        <p:spPr>
          <a:xfrm>
            <a:off x="7203233" y="5082257"/>
            <a:ext cx="1921716" cy="337468"/>
          </a:xfrm>
          <a:prstGeom prst="straightConnector1">
            <a:avLst/>
          </a:prstGeom>
          <a:ln w="28575">
            <a:solidFill>
              <a:srgbClr val="1D4289"/>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276A4E1-DB87-4C17-BE5A-306F84971AE2}"/>
              </a:ext>
            </a:extLst>
          </p:cNvPr>
          <p:cNvSpPr txBox="1"/>
          <p:nvPr/>
        </p:nvSpPr>
        <p:spPr>
          <a:xfrm>
            <a:off x="9722871" y="5618618"/>
            <a:ext cx="2146366" cy="326371"/>
          </a:xfrm>
          <a:prstGeom prst="rect">
            <a:avLst/>
          </a:prstGeom>
          <a:noFill/>
        </p:spPr>
        <p:txBody>
          <a:bodyPr wrap="square" rtlCol="0">
            <a:spAutoFit/>
          </a:bodyPr>
          <a:lstStyle/>
          <a:p>
            <a:pPr algn="r">
              <a:lnSpc>
                <a:spcPts val="1800"/>
              </a:lnSpc>
            </a:pPr>
            <a:r>
              <a:rPr lang="en-US" altLang="ko-KR" sz="1600" b="1" spc="-30" dirty="0" err="1">
                <a:solidFill>
                  <a:schemeClr val="bg1"/>
                </a:solidFill>
                <a:effectLst>
                  <a:outerShdw blurRad="38100" dist="38100" dir="2700000" algn="tl">
                    <a:srgbClr val="000000">
                      <a:alpha val="43137"/>
                    </a:srgbClr>
                  </a:outerShdw>
                </a:effectLst>
                <a:latin typeface="Aptos" panose="020B0004020202020204"/>
                <a:ea typeface="KoPubWorld돋움체_Pro Bold" panose="00000800000000000000" pitchFamily="50" charset="-127"/>
                <a:cs typeface="KoPubWorld돋움체_Pro Bold" panose="00000800000000000000" pitchFamily="50" charset="-127"/>
              </a:rPr>
              <a:t>Dongmak-ro</a:t>
            </a:r>
            <a:endParaRPr lang="en-US" altLang="ko-KR" sz="1600" b="1" spc="-30" dirty="0">
              <a:solidFill>
                <a:schemeClr val="bg1"/>
              </a:solidFill>
              <a:effectLst>
                <a:outerShdw blurRad="38100" dist="38100" dir="2700000" algn="tl">
                  <a:srgbClr val="000000">
                    <a:alpha val="43137"/>
                  </a:srgbClr>
                </a:outerShdw>
              </a:effectLst>
              <a:latin typeface="Aptos" panose="020B0004020202020204"/>
              <a:ea typeface="KoPubWorld돋움체_Pro Bold" panose="00000800000000000000" pitchFamily="50" charset="-127"/>
              <a:cs typeface="KoPubWorld돋움체_Pro Bold" panose="00000800000000000000" pitchFamily="50" charset="-127"/>
            </a:endParaRPr>
          </a:p>
        </p:txBody>
      </p:sp>
      <p:pic>
        <p:nvPicPr>
          <p:cNvPr id="18" name="그림 17">
            <a:extLst>
              <a:ext uri="{FF2B5EF4-FFF2-40B4-BE49-F238E27FC236}">
                <a16:creationId xmlns:a16="http://schemas.microsoft.com/office/drawing/2014/main" id="{6A409F6E-7B65-498C-9B87-312D129509C2}"/>
              </a:ext>
            </a:extLst>
          </p:cNvPr>
          <p:cNvPicPr>
            <a:picLocks noChangeAspect="1"/>
          </p:cNvPicPr>
          <p:nvPr/>
        </p:nvPicPr>
        <p:blipFill>
          <a:blip r:embed="rId6"/>
          <a:stretch>
            <a:fillRect/>
          </a:stretch>
        </p:blipFill>
        <p:spPr>
          <a:xfrm>
            <a:off x="9124950" y="1692938"/>
            <a:ext cx="2749485" cy="2062114"/>
          </a:xfrm>
          <a:prstGeom prst="rect">
            <a:avLst/>
          </a:prstGeom>
          <a:ln>
            <a:solidFill>
              <a:schemeClr val="bg2">
                <a:lumMod val="75000"/>
              </a:schemeClr>
            </a:solidFill>
          </a:ln>
        </p:spPr>
      </p:pic>
      <p:sp>
        <p:nvSpPr>
          <p:cNvPr id="23" name="TextBox 22">
            <a:extLst>
              <a:ext uri="{FF2B5EF4-FFF2-40B4-BE49-F238E27FC236}">
                <a16:creationId xmlns:a16="http://schemas.microsoft.com/office/drawing/2014/main" id="{27CC22F3-D186-444B-B86F-CA67FB56E6EE}"/>
              </a:ext>
            </a:extLst>
          </p:cNvPr>
          <p:cNvSpPr txBox="1"/>
          <p:nvPr/>
        </p:nvSpPr>
        <p:spPr>
          <a:xfrm>
            <a:off x="9722871" y="3429379"/>
            <a:ext cx="2146366" cy="326371"/>
          </a:xfrm>
          <a:prstGeom prst="rect">
            <a:avLst/>
          </a:prstGeom>
          <a:noFill/>
        </p:spPr>
        <p:txBody>
          <a:bodyPr wrap="square" rtlCol="0">
            <a:spAutoFit/>
          </a:bodyPr>
          <a:lstStyle/>
          <a:p>
            <a:pPr algn="r">
              <a:lnSpc>
                <a:spcPts val="1800"/>
              </a:lnSpc>
            </a:pPr>
            <a:r>
              <a:rPr lang="en-US" altLang="ko-KR" sz="1600" b="1" spc="-30" dirty="0" err="1">
                <a:solidFill>
                  <a:schemeClr val="bg1"/>
                </a:solidFill>
                <a:effectLst>
                  <a:outerShdw blurRad="38100" dist="38100" dir="2700000" algn="tl">
                    <a:srgbClr val="000000">
                      <a:alpha val="43137"/>
                    </a:srgbClr>
                  </a:outerShdw>
                </a:effectLst>
                <a:latin typeface="Aptos" panose="020B0004020202020204"/>
                <a:ea typeface="KoPubWorld돋움체_Pro Bold" panose="00000800000000000000" pitchFamily="50" charset="-127"/>
                <a:cs typeface="KoPubWorld돋움체_Pro Bold" panose="00000800000000000000" pitchFamily="50" charset="-127"/>
              </a:rPr>
              <a:t>Wausan-ro</a:t>
            </a:r>
            <a:endParaRPr lang="en-US" altLang="ko-KR" sz="1600" b="1" spc="-30" dirty="0">
              <a:solidFill>
                <a:schemeClr val="bg1"/>
              </a:solidFill>
              <a:effectLst>
                <a:outerShdw blurRad="38100" dist="38100" dir="2700000" algn="tl">
                  <a:srgbClr val="000000">
                    <a:alpha val="43137"/>
                  </a:srgbClr>
                </a:outerShdw>
              </a:effectLst>
              <a:latin typeface="Aptos" panose="020B0004020202020204"/>
              <a:ea typeface="KoPubWorld돋움체_Pro Bold" panose="00000800000000000000" pitchFamily="50" charset="-127"/>
              <a:cs typeface="KoPubWorld돋움체_Pro Bold" panose="00000800000000000000" pitchFamily="50" charset="-127"/>
            </a:endParaRPr>
          </a:p>
        </p:txBody>
      </p:sp>
      <p:cxnSp>
        <p:nvCxnSpPr>
          <p:cNvPr id="25" name="직선 화살표 연결선 24">
            <a:extLst>
              <a:ext uri="{FF2B5EF4-FFF2-40B4-BE49-F238E27FC236}">
                <a16:creationId xmlns:a16="http://schemas.microsoft.com/office/drawing/2014/main" id="{CB328165-70EF-4237-9CB2-8B018B7E6159}"/>
              </a:ext>
            </a:extLst>
          </p:cNvPr>
          <p:cNvCxnSpPr>
            <a:cxnSpLocks/>
          </p:cNvCxnSpPr>
          <p:nvPr/>
        </p:nvCxnSpPr>
        <p:spPr>
          <a:xfrm flipV="1">
            <a:off x="7917608" y="3095445"/>
            <a:ext cx="1207341" cy="1274978"/>
          </a:xfrm>
          <a:prstGeom prst="straightConnector1">
            <a:avLst/>
          </a:prstGeom>
          <a:ln w="28575">
            <a:solidFill>
              <a:srgbClr val="1D4289"/>
            </a:solidFill>
            <a:headEnd type="ova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8858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그림 18">
            <a:extLst>
              <a:ext uri="{FF2B5EF4-FFF2-40B4-BE49-F238E27FC236}">
                <a16:creationId xmlns:a16="http://schemas.microsoft.com/office/drawing/2014/main" id="{0B0613BF-FD74-45C8-86C3-FF51BA22FDE7}"/>
              </a:ext>
            </a:extLst>
          </p:cNvPr>
          <p:cNvPicPr>
            <a:picLocks noChangeAspect="1"/>
          </p:cNvPicPr>
          <p:nvPr/>
        </p:nvPicPr>
        <p:blipFill>
          <a:blip r:embed="rId3"/>
          <a:srcRect/>
          <a:stretch/>
        </p:blipFill>
        <p:spPr>
          <a:xfrm>
            <a:off x="311171" y="2795687"/>
            <a:ext cx="8662399" cy="3370631"/>
          </a:xfrm>
          <a:prstGeom prst="rect">
            <a:avLst/>
          </a:prstGeom>
        </p:spPr>
      </p:pic>
      <p:pic>
        <p:nvPicPr>
          <p:cNvPr id="3" name="그림 2">
            <a:extLst>
              <a:ext uri="{FF2B5EF4-FFF2-40B4-BE49-F238E27FC236}">
                <a16:creationId xmlns:a16="http://schemas.microsoft.com/office/drawing/2014/main" id="{DC671799-6B0A-40B0-A66A-E8B36CDAA1E9}"/>
              </a:ext>
            </a:extLst>
          </p:cNvPr>
          <p:cNvPicPr>
            <a:picLocks noChangeAspect="1"/>
          </p:cNvPicPr>
          <p:nvPr/>
        </p:nvPicPr>
        <p:blipFill>
          <a:blip r:embed="rId4"/>
          <a:stretch>
            <a:fillRect/>
          </a:stretch>
        </p:blipFill>
        <p:spPr>
          <a:xfrm>
            <a:off x="9124949" y="3274066"/>
            <a:ext cx="2749485" cy="2062114"/>
          </a:xfrm>
          <a:prstGeom prst="rect">
            <a:avLst/>
          </a:prstGeom>
          <a:ln>
            <a:solidFill>
              <a:schemeClr val="bg2">
                <a:lumMod val="75000"/>
              </a:schemeClr>
            </a:solidFill>
          </a:ln>
        </p:spPr>
      </p:pic>
      <p:sp>
        <p:nvSpPr>
          <p:cNvPr id="5" name="Dikdörtgen 4">
            <a:extLst>
              <a:ext uri="{FF2B5EF4-FFF2-40B4-BE49-F238E27FC236}">
                <a16:creationId xmlns:a16="http://schemas.microsoft.com/office/drawing/2014/main" id="{E944DA45-CF27-F007-82AC-12C983A731CF}"/>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FE85A9C2-0791-8A39-5269-B1B8F3DA860C}"/>
              </a:ext>
            </a:extLst>
          </p:cNvPr>
          <p:cNvPicPr>
            <a:picLocks noChangeAspect="1"/>
          </p:cNvPicPr>
          <p:nvPr/>
        </p:nvPicPr>
        <p:blipFill>
          <a:blip r:embed="rId5"/>
          <a:stretch>
            <a:fillRect/>
          </a:stretch>
        </p:blipFill>
        <p:spPr>
          <a:xfrm>
            <a:off x="10038080" y="6089366"/>
            <a:ext cx="1442720" cy="571154"/>
          </a:xfrm>
          <a:prstGeom prst="rect">
            <a:avLst/>
          </a:prstGeom>
        </p:spPr>
      </p:pic>
      <p:sp>
        <p:nvSpPr>
          <p:cNvPr id="7" name="Virsraksts 1">
            <a:extLst>
              <a:ext uri="{FF2B5EF4-FFF2-40B4-BE49-F238E27FC236}">
                <a16:creationId xmlns:a16="http://schemas.microsoft.com/office/drawing/2014/main" id="{75A34061-D5BF-7E9E-B999-02A295DE509C}"/>
              </a:ext>
            </a:extLst>
          </p:cNvPr>
          <p:cNvSpPr txBox="1">
            <a:spLocks noGrp="1"/>
          </p:cNvSpPr>
          <p:nvPr>
            <p:ph type="title"/>
          </p:nvPr>
        </p:nvSpPr>
        <p:spPr>
          <a:xfrm>
            <a:off x="418010" y="450603"/>
            <a:ext cx="11355980" cy="1099998"/>
          </a:xfrm>
          <a:prstGeom prst="rect">
            <a:avLst/>
          </a:prstGeom>
        </p:spPr>
        <p:txBody>
          <a:bodyPr>
            <a:normAutofit/>
          </a:bodyPr>
          <a:lstStyle>
            <a:lvl1pPr>
              <a:defRPr b="1">
                <a:solidFill>
                  <a:srgbClr val="1B5089"/>
                </a:solidFill>
                <a:latin typeface="Arial"/>
                <a:ea typeface="Arial"/>
                <a:cs typeface="Arial"/>
                <a:sym typeface="Arial"/>
              </a:defRPr>
            </a:lvl1pPr>
          </a:lstStyle>
          <a:p>
            <a:pPr marL="628650" indent="-628650">
              <a:buFont typeface="+mj-lt"/>
              <a:buAutoNum type="romanUcPeriod" startAt="4"/>
            </a:pPr>
            <a:r>
              <a:rPr lang="en-GB" sz="3600" dirty="0">
                <a:solidFill>
                  <a:srgbClr val="1D4289"/>
                </a:solidFill>
                <a:latin typeface="Aptos" panose="020B0004020202020204" pitchFamily="34" charset="0"/>
              </a:rPr>
              <a:t>Results</a:t>
            </a:r>
            <a:endParaRPr sz="3600" dirty="0">
              <a:solidFill>
                <a:srgbClr val="1D4289"/>
              </a:solidFill>
              <a:latin typeface="Aptos" panose="020B0004020202020204" pitchFamily="34" charset="0"/>
            </a:endParaRPr>
          </a:p>
        </p:txBody>
      </p:sp>
      <p:sp>
        <p:nvSpPr>
          <p:cNvPr id="9" name="Apakšvirsraksts 2">
            <a:extLst>
              <a:ext uri="{FF2B5EF4-FFF2-40B4-BE49-F238E27FC236}">
                <a16:creationId xmlns:a16="http://schemas.microsoft.com/office/drawing/2014/main" id="{4B8C7CC5-D090-43BD-953D-A1EED51A6A73}"/>
              </a:ext>
            </a:extLst>
          </p:cNvPr>
          <p:cNvSpPr txBox="1">
            <a:spLocks/>
          </p:cNvSpPr>
          <p:nvPr/>
        </p:nvSpPr>
        <p:spPr>
          <a:xfrm>
            <a:off x="418010" y="450603"/>
            <a:ext cx="10225108" cy="3228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800" b="1" dirty="0">
                <a:solidFill>
                  <a:srgbClr val="1D4289"/>
                </a:solidFill>
                <a:latin typeface="Aptos" panose="020B0004020202020204" pitchFamily="34" charset="0"/>
              </a:rPr>
              <a:t>The Spatial Dynamics of Caf</a:t>
            </a:r>
            <a:r>
              <a:rPr lang="en-GB" altLang="ko-KR" sz="1800" b="1" dirty="0">
                <a:solidFill>
                  <a:srgbClr val="1D4289"/>
                </a:solidFill>
                <a:latin typeface="Aptos" panose="020B0004020202020204"/>
                <a:ea typeface="맑은 고딕" panose="020B0503020000020004" pitchFamily="50" charset="-127"/>
                <a:cs typeface="KoPubWorld돋움체_Pro Bold" panose="00000800000000000000" pitchFamily="50" charset="-127"/>
              </a:rPr>
              <a:t>é</a:t>
            </a:r>
            <a:r>
              <a:rPr lang="en-GB" sz="1800" b="1" dirty="0">
                <a:solidFill>
                  <a:srgbClr val="1D4289"/>
                </a:solidFill>
                <a:latin typeface="Aptos" panose="020B0004020202020204" pitchFamily="34" charset="0"/>
              </a:rPr>
              <a:t>s as Everyday Urban Spaces: Exploring Socialscapes through Streetscapes</a:t>
            </a:r>
          </a:p>
        </p:txBody>
      </p:sp>
      <p:sp>
        <p:nvSpPr>
          <p:cNvPr id="10" name="사각형: 둥근 모서리 9">
            <a:extLst>
              <a:ext uri="{FF2B5EF4-FFF2-40B4-BE49-F238E27FC236}">
                <a16:creationId xmlns:a16="http://schemas.microsoft.com/office/drawing/2014/main" id="{60E684B6-75FF-4130-A98C-4195C8838BE8}"/>
              </a:ext>
            </a:extLst>
          </p:cNvPr>
          <p:cNvSpPr/>
          <p:nvPr/>
        </p:nvSpPr>
        <p:spPr>
          <a:xfrm>
            <a:off x="494522" y="1315616"/>
            <a:ext cx="4725178" cy="322866"/>
          </a:xfrm>
          <a:prstGeom prst="roundRect">
            <a:avLst/>
          </a:prstGeom>
          <a:solidFill>
            <a:srgbClr val="5B9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a:solidFill>
                  <a:schemeClr val="bg1"/>
                </a:solidFill>
                <a:latin typeface="Aptos" panose="020B0004020202020204"/>
              </a:rPr>
              <a:t>Location Patterns in Growth Phase</a:t>
            </a:r>
            <a:endParaRPr lang="ko-KR" altLang="en-US" sz="2000" b="1" dirty="0">
              <a:solidFill>
                <a:schemeClr val="bg1"/>
              </a:solidFill>
              <a:latin typeface="Aptos" panose="020B0004020202020204"/>
            </a:endParaRPr>
          </a:p>
        </p:txBody>
      </p:sp>
      <p:sp>
        <p:nvSpPr>
          <p:cNvPr id="15" name="TextBox 14">
            <a:extLst>
              <a:ext uri="{FF2B5EF4-FFF2-40B4-BE49-F238E27FC236}">
                <a16:creationId xmlns:a16="http://schemas.microsoft.com/office/drawing/2014/main" id="{99360CFC-8E29-4069-B337-ED18F90B4FF6}"/>
              </a:ext>
            </a:extLst>
          </p:cNvPr>
          <p:cNvSpPr txBox="1"/>
          <p:nvPr/>
        </p:nvSpPr>
        <p:spPr>
          <a:xfrm>
            <a:off x="418008" y="1692938"/>
            <a:ext cx="11355979" cy="1067343"/>
          </a:xfrm>
          <a:prstGeom prst="rect">
            <a:avLst/>
          </a:prstGeom>
          <a:noFill/>
        </p:spPr>
        <p:txBody>
          <a:bodyPr wrap="square" rtlCol="0">
            <a:spAutoFit/>
          </a:bodyPr>
          <a:lstStyle/>
          <a:p>
            <a:pPr marL="342900" indent="-342900" algn="just">
              <a:lnSpc>
                <a:spcPct val="120000"/>
              </a:lnSpc>
              <a:buFont typeface="Arial" panose="020B0604020202020204" pitchFamily="34" charset="0"/>
              <a:buChar char="•"/>
            </a:pP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Expansion into side streets adjacent to major boulevards</a:t>
            </a:r>
          </a:p>
          <a:p>
            <a:pPr marL="542925" indent="-342900" algn="just">
              <a:lnSpc>
                <a:spcPct val="120000"/>
              </a:lnSpc>
              <a:buFontTx/>
              <a:buChar char="·"/>
            </a:pP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Around </a:t>
            </a:r>
            <a:r>
              <a:rPr lang="en-GB" altLang="ko-KR" dirty="0" err="1">
                <a:solidFill>
                  <a:srgbClr val="000F33"/>
                </a:solidFill>
                <a:latin typeface="Aptos" panose="020B0004020202020204"/>
                <a:ea typeface="맑은 고딕" panose="020B0503020000020004" pitchFamily="50" charset="-127"/>
                <a:cs typeface="KoPubWorld돋움체_Pro Bold" panose="00000800000000000000" pitchFamily="50" charset="-127"/>
              </a:rPr>
              <a:t>Hapjeong</a:t>
            </a: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 station and </a:t>
            </a:r>
            <a:r>
              <a:rPr lang="en-GB" altLang="ko-KR" dirty="0" err="1">
                <a:solidFill>
                  <a:srgbClr val="000F33"/>
                </a:solidFill>
                <a:latin typeface="Aptos" panose="020B0004020202020204"/>
                <a:ea typeface="맑은 고딕" panose="020B0503020000020004" pitchFamily="50" charset="-127"/>
                <a:cs typeface="KoPubWorld돋움체_Pro Bold" panose="00000800000000000000" pitchFamily="50" charset="-127"/>
              </a:rPr>
              <a:t>Sangsu</a:t>
            </a: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 station</a:t>
            </a:r>
          </a:p>
          <a:p>
            <a:pPr marL="542925" indent="-342900" algn="just">
              <a:lnSpc>
                <a:spcPct val="120000"/>
              </a:lnSpc>
              <a:buFontTx/>
              <a:buChar char="·"/>
            </a:pP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Located roughly one block away from major boulevards (</a:t>
            </a:r>
            <a:r>
              <a:rPr lang="en-GB" altLang="ko-KR" dirty="0" err="1">
                <a:solidFill>
                  <a:srgbClr val="000F33"/>
                </a:solidFill>
                <a:latin typeface="Aptos" panose="020B0004020202020204"/>
                <a:ea typeface="맑은 고딕" panose="020B0503020000020004" pitchFamily="50" charset="-127"/>
                <a:cs typeface="KoPubWorld돋움체_Pro Bold" panose="00000800000000000000" pitchFamily="50" charset="-127"/>
              </a:rPr>
              <a:t>Yangwha-ro</a:t>
            </a: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 6-gil, </a:t>
            </a:r>
            <a:r>
              <a:rPr lang="en-GB" altLang="ko-KR" dirty="0" err="1">
                <a:solidFill>
                  <a:srgbClr val="000F33"/>
                </a:solidFill>
                <a:latin typeface="Aptos" panose="020B0004020202020204"/>
                <a:ea typeface="맑은 고딕" panose="020B0503020000020004" pitchFamily="50" charset="-127"/>
                <a:cs typeface="KoPubWorld돋움체_Pro Bold" panose="00000800000000000000" pitchFamily="50" charset="-127"/>
              </a:rPr>
              <a:t>Dongmak-ro</a:t>
            </a: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 15-gil</a:t>
            </a:r>
            <a:r>
              <a:rPr lang="en-GB" altLang="ko-KR" dirty="0">
                <a:solidFill>
                  <a:srgbClr val="000F33"/>
                </a:solidFill>
                <a:latin typeface="Aptos" panose="020B0004020202020204"/>
              </a:rPr>
              <a:t> …)</a:t>
            </a:r>
            <a:endPar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endParaRPr>
          </a:p>
        </p:txBody>
      </p:sp>
      <p:sp>
        <p:nvSpPr>
          <p:cNvPr id="16" name="TextBox 15">
            <a:extLst>
              <a:ext uri="{FF2B5EF4-FFF2-40B4-BE49-F238E27FC236}">
                <a16:creationId xmlns:a16="http://schemas.microsoft.com/office/drawing/2014/main" id="{D8E37FAA-5E0A-4198-8876-E3F3AED44177}"/>
              </a:ext>
            </a:extLst>
          </p:cNvPr>
          <p:cNvSpPr txBox="1"/>
          <p:nvPr/>
        </p:nvSpPr>
        <p:spPr>
          <a:xfrm>
            <a:off x="9722871" y="5010507"/>
            <a:ext cx="2146366" cy="326371"/>
          </a:xfrm>
          <a:prstGeom prst="rect">
            <a:avLst/>
          </a:prstGeom>
          <a:noFill/>
        </p:spPr>
        <p:txBody>
          <a:bodyPr wrap="square" rtlCol="0">
            <a:spAutoFit/>
          </a:bodyPr>
          <a:lstStyle/>
          <a:p>
            <a:pPr algn="r">
              <a:lnSpc>
                <a:spcPts val="1800"/>
              </a:lnSpc>
            </a:pPr>
            <a:r>
              <a:rPr lang="en-US" altLang="ko-KR" sz="1600" b="1" spc="-30" dirty="0" err="1">
                <a:solidFill>
                  <a:schemeClr val="bg1"/>
                </a:solidFill>
                <a:effectLst>
                  <a:outerShdw blurRad="38100" dist="38100" dir="2700000" algn="tl">
                    <a:srgbClr val="000000">
                      <a:alpha val="43137"/>
                    </a:srgbClr>
                  </a:outerShdw>
                </a:effectLst>
                <a:latin typeface="Aptos" panose="020B0004020202020204"/>
                <a:ea typeface="KoPubWorld돋움체_Pro Bold" panose="00000800000000000000" pitchFamily="50" charset="-127"/>
                <a:cs typeface="KoPubWorld돋움체_Pro Bold" panose="00000800000000000000" pitchFamily="50" charset="-127"/>
              </a:rPr>
              <a:t>Yanghwa-ro</a:t>
            </a:r>
            <a:r>
              <a:rPr lang="en-US" altLang="ko-KR" sz="1600" b="1" spc="-30" dirty="0">
                <a:solidFill>
                  <a:schemeClr val="bg1"/>
                </a:solidFill>
                <a:effectLst>
                  <a:outerShdw blurRad="38100" dist="38100" dir="2700000" algn="tl">
                    <a:srgbClr val="000000">
                      <a:alpha val="43137"/>
                    </a:srgbClr>
                  </a:outerShdw>
                </a:effectLst>
                <a:latin typeface="Aptos" panose="020B0004020202020204"/>
                <a:ea typeface="KoPubWorld돋움체_Pro Bold" panose="00000800000000000000" pitchFamily="50" charset="-127"/>
                <a:cs typeface="KoPubWorld돋움체_Pro Bold" panose="00000800000000000000" pitchFamily="50" charset="-127"/>
              </a:rPr>
              <a:t> 6-gil</a:t>
            </a:r>
          </a:p>
        </p:txBody>
      </p:sp>
      <p:cxnSp>
        <p:nvCxnSpPr>
          <p:cNvPr id="17" name="직선 화살표 연결선 16">
            <a:extLst>
              <a:ext uri="{FF2B5EF4-FFF2-40B4-BE49-F238E27FC236}">
                <a16:creationId xmlns:a16="http://schemas.microsoft.com/office/drawing/2014/main" id="{8AA21CFB-29A3-44E1-8C99-85D493813FBE}"/>
              </a:ext>
            </a:extLst>
          </p:cNvPr>
          <p:cNvCxnSpPr>
            <a:cxnSpLocks/>
          </p:cNvCxnSpPr>
          <p:nvPr/>
        </p:nvCxnSpPr>
        <p:spPr>
          <a:xfrm flipV="1">
            <a:off x="7058025" y="4589872"/>
            <a:ext cx="2066924" cy="333934"/>
          </a:xfrm>
          <a:prstGeom prst="straightConnector1">
            <a:avLst/>
          </a:prstGeom>
          <a:ln w="28575">
            <a:solidFill>
              <a:srgbClr val="1D4289"/>
            </a:solidFill>
            <a:headEnd type="ova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8400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그림 20">
            <a:extLst>
              <a:ext uri="{FF2B5EF4-FFF2-40B4-BE49-F238E27FC236}">
                <a16:creationId xmlns:a16="http://schemas.microsoft.com/office/drawing/2014/main" id="{F97E863D-5062-479A-AB64-91D790101D9D}"/>
              </a:ext>
            </a:extLst>
          </p:cNvPr>
          <p:cNvPicPr>
            <a:picLocks noChangeAspect="1"/>
          </p:cNvPicPr>
          <p:nvPr/>
        </p:nvPicPr>
        <p:blipFill>
          <a:blip r:embed="rId3"/>
          <a:stretch>
            <a:fillRect/>
          </a:stretch>
        </p:blipFill>
        <p:spPr>
          <a:xfrm>
            <a:off x="9124950" y="3269270"/>
            <a:ext cx="2755880" cy="2066910"/>
          </a:xfrm>
          <a:prstGeom prst="rect">
            <a:avLst/>
          </a:prstGeom>
          <a:ln>
            <a:solidFill>
              <a:schemeClr val="bg2">
                <a:lumMod val="75000"/>
              </a:schemeClr>
            </a:solidFill>
          </a:ln>
        </p:spPr>
      </p:pic>
      <p:pic>
        <p:nvPicPr>
          <p:cNvPr id="19" name="그림 18">
            <a:extLst>
              <a:ext uri="{FF2B5EF4-FFF2-40B4-BE49-F238E27FC236}">
                <a16:creationId xmlns:a16="http://schemas.microsoft.com/office/drawing/2014/main" id="{E42AC0CC-74F2-440E-B50F-021F67C8D41E}"/>
              </a:ext>
            </a:extLst>
          </p:cNvPr>
          <p:cNvPicPr>
            <a:picLocks noChangeAspect="1"/>
          </p:cNvPicPr>
          <p:nvPr/>
        </p:nvPicPr>
        <p:blipFill>
          <a:blip r:embed="rId4"/>
          <a:srcRect/>
          <a:stretch/>
        </p:blipFill>
        <p:spPr>
          <a:xfrm>
            <a:off x="311171" y="2805212"/>
            <a:ext cx="8662399" cy="3370630"/>
          </a:xfrm>
          <a:prstGeom prst="rect">
            <a:avLst/>
          </a:prstGeom>
        </p:spPr>
      </p:pic>
      <p:sp>
        <p:nvSpPr>
          <p:cNvPr id="5" name="Dikdörtgen 4">
            <a:extLst>
              <a:ext uri="{FF2B5EF4-FFF2-40B4-BE49-F238E27FC236}">
                <a16:creationId xmlns:a16="http://schemas.microsoft.com/office/drawing/2014/main" id="{E944DA45-CF27-F007-82AC-12C983A731CF}"/>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FE85A9C2-0791-8A39-5269-B1B8F3DA860C}"/>
              </a:ext>
            </a:extLst>
          </p:cNvPr>
          <p:cNvPicPr>
            <a:picLocks noChangeAspect="1"/>
          </p:cNvPicPr>
          <p:nvPr/>
        </p:nvPicPr>
        <p:blipFill>
          <a:blip r:embed="rId5"/>
          <a:stretch>
            <a:fillRect/>
          </a:stretch>
        </p:blipFill>
        <p:spPr>
          <a:xfrm>
            <a:off x="10038080" y="6089366"/>
            <a:ext cx="1442720" cy="571154"/>
          </a:xfrm>
          <a:prstGeom prst="rect">
            <a:avLst/>
          </a:prstGeom>
        </p:spPr>
      </p:pic>
      <p:sp>
        <p:nvSpPr>
          <p:cNvPr id="7" name="Virsraksts 1">
            <a:extLst>
              <a:ext uri="{FF2B5EF4-FFF2-40B4-BE49-F238E27FC236}">
                <a16:creationId xmlns:a16="http://schemas.microsoft.com/office/drawing/2014/main" id="{75A34061-D5BF-7E9E-B999-02A295DE509C}"/>
              </a:ext>
            </a:extLst>
          </p:cNvPr>
          <p:cNvSpPr txBox="1">
            <a:spLocks noGrp="1"/>
          </p:cNvSpPr>
          <p:nvPr>
            <p:ph type="title"/>
          </p:nvPr>
        </p:nvSpPr>
        <p:spPr>
          <a:xfrm>
            <a:off x="418010" y="450603"/>
            <a:ext cx="11355980" cy="1099998"/>
          </a:xfrm>
          <a:prstGeom prst="rect">
            <a:avLst/>
          </a:prstGeom>
        </p:spPr>
        <p:txBody>
          <a:bodyPr>
            <a:normAutofit/>
          </a:bodyPr>
          <a:lstStyle>
            <a:lvl1pPr>
              <a:defRPr b="1">
                <a:solidFill>
                  <a:srgbClr val="1B5089"/>
                </a:solidFill>
                <a:latin typeface="Arial"/>
                <a:ea typeface="Arial"/>
                <a:cs typeface="Arial"/>
                <a:sym typeface="Arial"/>
              </a:defRPr>
            </a:lvl1pPr>
          </a:lstStyle>
          <a:p>
            <a:pPr marL="628650" indent="-628650">
              <a:buFont typeface="+mj-lt"/>
              <a:buAutoNum type="romanUcPeriod" startAt="4"/>
            </a:pPr>
            <a:r>
              <a:rPr lang="en-GB" sz="3600" dirty="0">
                <a:solidFill>
                  <a:srgbClr val="1D4289"/>
                </a:solidFill>
                <a:latin typeface="Aptos" panose="020B0004020202020204" pitchFamily="34" charset="0"/>
              </a:rPr>
              <a:t>Results</a:t>
            </a:r>
            <a:endParaRPr sz="3600" dirty="0">
              <a:solidFill>
                <a:srgbClr val="1D4289"/>
              </a:solidFill>
              <a:latin typeface="Aptos" panose="020B0004020202020204" pitchFamily="34" charset="0"/>
            </a:endParaRPr>
          </a:p>
        </p:txBody>
      </p:sp>
      <p:sp>
        <p:nvSpPr>
          <p:cNvPr id="9" name="Apakšvirsraksts 2">
            <a:extLst>
              <a:ext uri="{FF2B5EF4-FFF2-40B4-BE49-F238E27FC236}">
                <a16:creationId xmlns:a16="http://schemas.microsoft.com/office/drawing/2014/main" id="{4B8C7CC5-D090-43BD-953D-A1EED51A6A73}"/>
              </a:ext>
            </a:extLst>
          </p:cNvPr>
          <p:cNvSpPr txBox="1">
            <a:spLocks/>
          </p:cNvSpPr>
          <p:nvPr/>
        </p:nvSpPr>
        <p:spPr>
          <a:xfrm>
            <a:off x="418010" y="450603"/>
            <a:ext cx="10225108" cy="3228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800" b="1" dirty="0">
                <a:solidFill>
                  <a:srgbClr val="1D4289"/>
                </a:solidFill>
                <a:latin typeface="Aptos" panose="020B0004020202020204" pitchFamily="34" charset="0"/>
              </a:rPr>
              <a:t>The Spatial Dynamics of Caf</a:t>
            </a:r>
            <a:r>
              <a:rPr lang="en-GB" altLang="ko-KR" sz="1800" b="1" dirty="0">
                <a:solidFill>
                  <a:srgbClr val="1D4289"/>
                </a:solidFill>
                <a:latin typeface="Aptos" panose="020B0004020202020204"/>
                <a:ea typeface="맑은 고딕" panose="020B0503020000020004" pitchFamily="50" charset="-127"/>
                <a:cs typeface="KoPubWorld돋움체_Pro Bold" panose="00000800000000000000" pitchFamily="50" charset="-127"/>
              </a:rPr>
              <a:t>é</a:t>
            </a:r>
            <a:r>
              <a:rPr lang="en-GB" sz="1800" b="1" dirty="0">
                <a:solidFill>
                  <a:srgbClr val="1D4289"/>
                </a:solidFill>
                <a:latin typeface="Aptos" panose="020B0004020202020204" pitchFamily="34" charset="0"/>
              </a:rPr>
              <a:t>s as Everyday Urban Spaces: Exploring Socialscapes through Streetscapes</a:t>
            </a:r>
          </a:p>
        </p:txBody>
      </p:sp>
      <p:sp>
        <p:nvSpPr>
          <p:cNvPr id="10" name="사각형: 둥근 모서리 9">
            <a:extLst>
              <a:ext uri="{FF2B5EF4-FFF2-40B4-BE49-F238E27FC236}">
                <a16:creationId xmlns:a16="http://schemas.microsoft.com/office/drawing/2014/main" id="{60E684B6-75FF-4130-A98C-4195C8838BE8}"/>
              </a:ext>
            </a:extLst>
          </p:cNvPr>
          <p:cNvSpPr/>
          <p:nvPr/>
        </p:nvSpPr>
        <p:spPr>
          <a:xfrm>
            <a:off x="494522" y="1315616"/>
            <a:ext cx="4725178" cy="322866"/>
          </a:xfrm>
          <a:prstGeom prst="roundRect">
            <a:avLst/>
          </a:prstGeom>
          <a:solidFill>
            <a:srgbClr val="5B9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a:solidFill>
                  <a:schemeClr val="bg1"/>
                </a:solidFill>
                <a:latin typeface="Aptos" panose="020B0004020202020204"/>
              </a:rPr>
              <a:t>Location Patterns in Spillover Phase</a:t>
            </a:r>
            <a:endParaRPr lang="ko-KR" altLang="en-US" sz="2000" b="1" dirty="0">
              <a:solidFill>
                <a:schemeClr val="bg1"/>
              </a:solidFill>
              <a:latin typeface="Aptos" panose="020B0004020202020204"/>
            </a:endParaRPr>
          </a:p>
        </p:txBody>
      </p:sp>
      <p:sp>
        <p:nvSpPr>
          <p:cNvPr id="15" name="TextBox 14">
            <a:extLst>
              <a:ext uri="{FF2B5EF4-FFF2-40B4-BE49-F238E27FC236}">
                <a16:creationId xmlns:a16="http://schemas.microsoft.com/office/drawing/2014/main" id="{99360CFC-8E29-4069-B337-ED18F90B4FF6}"/>
              </a:ext>
            </a:extLst>
          </p:cNvPr>
          <p:cNvSpPr txBox="1"/>
          <p:nvPr/>
        </p:nvSpPr>
        <p:spPr>
          <a:xfrm>
            <a:off x="418008" y="1692938"/>
            <a:ext cx="11355979" cy="1067343"/>
          </a:xfrm>
          <a:prstGeom prst="rect">
            <a:avLst/>
          </a:prstGeom>
          <a:noFill/>
        </p:spPr>
        <p:txBody>
          <a:bodyPr wrap="square" rtlCol="0">
            <a:spAutoFit/>
          </a:bodyPr>
          <a:lstStyle/>
          <a:p>
            <a:pPr marL="342900" indent="-342900" algn="just">
              <a:lnSpc>
                <a:spcPct val="120000"/>
              </a:lnSpc>
              <a:buFont typeface="Arial" panose="020B0604020202020204" pitchFamily="34" charset="0"/>
              <a:buChar char="•"/>
            </a:pP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Diffusion into alleyways deeper within residential area</a:t>
            </a:r>
          </a:p>
          <a:p>
            <a:pPr marL="542925" indent="-342900" algn="just">
              <a:lnSpc>
                <a:spcPct val="120000"/>
              </a:lnSpc>
              <a:buFontTx/>
              <a:buChar char="·"/>
            </a:pP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Around </a:t>
            </a:r>
            <a:r>
              <a:rPr lang="en-GB" altLang="ko-KR" dirty="0" err="1">
                <a:solidFill>
                  <a:srgbClr val="000F33"/>
                </a:solidFill>
                <a:latin typeface="Aptos" panose="020B0004020202020204"/>
                <a:ea typeface="맑은 고딕" panose="020B0503020000020004" pitchFamily="50" charset="-127"/>
                <a:cs typeface="KoPubWorld돋움체_Pro Bold" panose="00000800000000000000" pitchFamily="50" charset="-127"/>
              </a:rPr>
              <a:t>Gyeongui</a:t>
            </a: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 Line Forest Park</a:t>
            </a:r>
          </a:p>
          <a:p>
            <a:pPr marL="542925" indent="-342900" algn="just">
              <a:lnSpc>
                <a:spcPct val="120000"/>
              </a:lnSpc>
              <a:buFontTx/>
              <a:buChar char="·"/>
            </a:pP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Extended beyond boulevards and into inner-block alleyways (</a:t>
            </a:r>
            <a:r>
              <a:rPr lang="en-GB" altLang="ko-KR" dirty="0" err="1">
                <a:solidFill>
                  <a:srgbClr val="000F33"/>
                </a:solidFill>
                <a:latin typeface="Aptos" panose="020B0004020202020204"/>
                <a:ea typeface="맑은 고딕" panose="020B0503020000020004" pitchFamily="50" charset="-127"/>
                <a:cs typeface="KoPubWorld돋움체_Pro Bold" panose="00000800000000000000" pitchFamily="50" charset="-127"/>
              </a:rPr>
              <a:t>Donggyo-ro</a:t>
            </a: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 </a:t>
            </a:r>
            <a:r>
              <a:rPr lang="en-GB" altLang="ko-KR" dirty="0" err="1">
                <a:solidFill>
                  <a:srgbClr val="000F33"/>
                </a:solidFill>
                <a:latin typeface="Aptos" panose="020B0004020202020204"/>
                <a:ea typeface="맑은 고딕" panose="020B0503020000020004" pitchFamily="50" charset="-127"/>
                <a:cs typeface="KoPubWorld돋움체_Pro Bold" panose="00000800000000000000" pitchFamily="50" charset="-127"/>
              </a:rPr>
              <a:t>Donggyo-ro</a:t>
            </a: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 29-gil, </a:t>
            </a:r>
            <a:r>
              <a:rPr lang="en-GB" altLang="ko-KR" dirty="0" err="1">
                <a:solidFill>
                  <a:srgbClr val="000F33"/>
                </a:solidFill>
                <a:latin typeface="Aptos" panose="020B0004020202020204"/>
                <a:ea typeface="맑은 고딕" panose="020B0503020000020004" pitchFamily="50" charset="-127"/>
                <a:cs typeface="KoPubWorld돋움체_Pro Bold" panose="00000800000000000000" pitchFamily="50" charset="-127"/>
              </a:rPr>
              <a:t>Yangwha-ro</a:t>
            </a: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 23-gil </a:t>
            </a:r>
            <a:r>
              <a:rPr lang="en-GB" altLang="ko-KR" dirty="0">
                <a:solidFill>
                  <a:srgbClr val="000F33"/>
                </a:solidFill>
                <a:latin typeface="Aptos" panose="020B0004020202020204"/>
              </a:rPr>
              <a:t>…</a:t>
            </a: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a:t>
            </a:r>
          </a:p>
        </p:txBody>
      </p:sp>
      <p:sp>
        <p:nvSpPr>
          <p:cNvPr id="17" name="TextBox 16">
            <a:extLst>
              <a:ext uri="{FF2B5EF4-FFF2-40B4-BE49-F238E27FC236}">
                <a16:creationId xmlns:a16="http://schemas.microsoft.com/office/drawing/2014/main" id="{0D71AC0A-BD58-4BD3-8049-C0CE62760302}"/>
              </a:ext>
            </a:extLst>
          </p:cNvPr>
          <p:cNvSpPr txBox="1"/>
          <p:nvPr/>
        </p:nvSpPr>
        <p:spPr>
          <a:xfrm>
            <a:off x="9722871" y="5010507"/>
            <a:ext cx="2146366" cy="326371"/>
          </a:xfrm>
          <a:prstGeom prst="rect">
            <a:avLst/>
          </a:prstGeom>
          <a:noFill/>
        </p:spPr>
        <p:txBody>
          <a:bodyPr wrap="square" rtlCol="0">
            <a:spAutoFit/>
          </a:bodyPr>
          <a:lstStyle/>
          <a:p>
            <a:pPr algn="r">
              <a:lnSpc>
                <a:spcPts val="1800"/>
              </a:lnSpc>
            </a:pPr>
            <a:r>
              <a:rPr lang="en-US" altLang="ko-KR" sz="1600" b="1" spc="-30" dirty="0" err="1">
                <a:solidFill>
                  <a:schemeClr val="bg1"/>
                </a:solidFill>
                <a:effectLst>
                  <a:outerShdw blurRad="38100" dist="38100" dir="2700000" algn="tl">
                    <a:srgbClr val="000000">
                      <a:alpha val="43137"/>
                    </a:srgbClr>
                  </a:outerShdw>
                </a:effectLst>
                <a:latin typeface="Aptos" panose="020B0004020202020204"/>
                <a:ea typeface="KoPubWorld돋움체_Pro Bold" panose="00000800000000000000" pitchFamily="50" charset="-127"/>
                <a:cs typeface="KoPubWorld돋움체_Pro Bold" panose="00000800000000000000" pitchFamily="50" charset="-127"/>
              </a:rPr>
              <a:t>Yanghwa-ro</a:t>
            </a:r>
            <a:r>
              <a:rPr lang="en-US" altLang="ko-KR" sz="1600" b="1" spc="-30" dirty="0">
                <a:solidFill>
                  <a:schemeClr val="bg1"/>
                </a:solidFill>
                <a:effectLst>
                  <a:outerShdw blurRad="38100" dist="38100" dir="2700000" algn="tl">
                    <a:srgbClr val="000000">
                      <a:alpha val="43137"/>
                    </a:srgbClr>
                  </a:outerShdw>
                </a:effectLst>
                <a:latin typeface="Aptos" panose="020B0004020202020204"/>
                <a:ea typeface="KoPubWorld돋움체_Pro Bold" panose="00000800000000000000" pitchFamily="50" charset="-127"/>
                <a:cs typeface="KoPubWorld돋움체_Pro Bold" panose="00000800000000000000" pitchFamily="50" charset="-127"/>
              </a:rPr>
              <a:t> 23-gil</a:t>
            </a:r>
          </a:p>
        </p:txBody>
      </p:sp>
      <p:cxnSp>
        <p:nvCxnSpPr>
          <p:cNvPr id="18" name="직선 화살표 연결선 17">
            <a:extLst>
              <a:ext uri="{FF2B5EF4-FFF2-40B4-BE49-F238E27FC236}">
                <a16:creationId xmlns:a16="http://schemas.microsoft.com/office/drawing/2014/main" id="{13C8BCF0-9B6C-4FF5-A6E2-11442DEC6871}"/>
              </a:ext>
            </a:extLst>
          </p:cNvPr>
          <p:cNvCxnSpPr>
            <a:cxnSpLocks/>
          </p:cNvCxnSpPr>
          <p:nvPr/>
        </p:nvCxnSpPr>
        <p:spPr>
          <a:xfrm>
            <a:off x="7595527" y="3679750"/>
            <a:ext cx="1529422" cy="910122"/>
          </a:xfrm>
          <a:prstGeom prst="straightConnector1">
            <a:avLst/>
          </a:prstGeom>
          <a:ln w="28575">
            <a:solidFill>
              <a:srgbClr val="1D4289"/>
            </a:solidFill>
            <a:headEnd type="ova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1256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E944DA45-CF27-F007-82AC-12C983A731CF}"/>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FE85A9C2-0791-8A39-5269-B1B8F3DA860C}"/>
              </a:ext>
            </a:extLst>
          </p:cNvPr>
          <p:cNvPicPr>
            <a:picLocks noChangeAspect="1"/>
          </p:cNvPicPr>
          <p:nvPr/>
        </p:nvPicPr>
        <p:blipFill>
          <a:blip r:embed="rId2"/>
          <a:stretch>
            <a:fillRect/>
          </a:stretch>
        </p:blipFill>
        <p:spPr>
          <a:xfrm>
            <a:off x="10038080" y="6089366"/>
            <a:ext cx="1442720" cy="571154"/>
          </a:xfrm>
          <a:prstGeom prst="rect">
            <a:avLst/>
          </a:prstGeom>
        </p:spPr>
      </p:pic>
      <p:sp>
        <p:nvSpPr>
          <p:cNvPr id="7" name="Virsraksts 1">
            <a:extLst>
              <a:ext uri="{FF2B5EF4-FFF2-40B4-BE49-F238E27FC236}">
                <a16:creationId xmlns:a16="http://schemas.microsoft.com/office/drawing/2014/main" id="{75A34061-D5BF-7E9E-B999-02A295DE509C}"/>
              </a:ext>
            </a:extLst>
          </p:cNvPr>
          <p:cNvSpPr txBox="1">
            <a:spLocks noGrp="1"/>
          </p:cNvSpPr>
          <p:nvPr>
            <p:ph type="title"/>
          </p:nvPr>
        </p:nvSpPr>
        <p:spPr>
          <a:xfrm>
            <a:off x="418010" y="450603"/>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r>
              <a:rPr lang="en-GB" sz="3600" dirty="0">
                <a:solidFill>
                  <a:srgbClr val="1D4289"/>
                </a:solidFill>
                <a:latin typeface="Aptos" panose="020B0004020202020204" pitchFamily="34" charset="0"/>
              </a:rPr>
              <a:t>Contents</a:t>
            </a:r>
          </a:p>
        </p:txBody>
      </p:sp>
      <p:sp>
        <p:nvSpPr>
          <p:cNvPr id="6" name="Apakšvirsraksts 2">
            <a:extLst>
              <a:ext uri="{FF2B5EF4-FFF2-40B4-BE49-F238E27FC236}">
                <a16:creationId xmlns:a16="http://schemas.microsoft.com/office/drawing/2014/main" id="{BC463306-5D8C-4DB2-B073-2E8E0AC97C05}"/>
              </a:ext>
            </a:extLst>
          </p:cNvPr>
          <p:cNvSpPr txBox="1">
            <a:spLocks/>
          </p:cNvSpPr>
          <p:nvPr/>
        </p:nvSpPr>
        <p:spPr>
          <a:xfrm>
            <a:off x="418010" y="450603"/>
            <a:ext cx="10225108" cy="3228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800" b="1" dirty="0">
                <a:solidFill>
                  <a:srgbClr val="1D4289"/>
                </a:solidFill>
                <a:latin typeface="Aptos" panose="020B0004020202020204" pitchFamily="34" charset="0"/>
              </a:rPr>
              <a:t>The Spatial Dynamics of Caf</a:t>
            </a:r>
            <a:r>
              <a:rPr lang="en-GB" altLang="ko-KR" sz="1800" b="1" dirty="0">
                <a:solidFill>
                  <a:srgbClr val="1D4289"/>
                </a:solidFill>
                <a:latin typeface="Aptos" panose="020B0004020202020204"/>
                <a:ea typeface="맑은 고딕" panose="020B0503020000020004" pitchFamily="50" charset="-127"/>
                <a:cs typeface="KoPubWorld돋움체_Pro Bold" panose="00000800000000000000" pitchFamily="50" charset="-127"/>
              </a:rPr>
              <a:t>é</a:t>
            </a:r>
            <a:r>
              <a:rPr lang="en-GB" sz="1800" b="1" dirty="0">
                <a:solidFill>
                  <a:srgbClr val="1D4289"/>
                </a:solidFill>
                <a:latin typeface="Aptos" panose="020B0004020202020204" pitchFamily="34" charset="0"/>
              </a:rPr>
              <a:t>s as Everyday Urban Spaces: Exploring Socialscapes through Streetscapes</a:t>
            </a:r>
          </a:p>
        </p:txBody>
      </p:sp>
      <p:sp>
        <p:nvSpPr>
          <p:cNvPr id="9" name="Apakšvirsraksts 2">
            <a:extLst>
              <a:ext uri="{FF2B5EF4-FFF2-40B4-BE49-F238E27FC236}">
                <a16:creationId xmlns:a16="http://schemas.microsoft.com/office/drawing/2014/main" id="{13CAFB9E-C726-47FC-82F1-75914F20237D}"/>
              </a:ext>
            </a:extLst>
          </p:cNvPr>
          <p:cNvSpPr txBox="1">
            <a:spLocks/>
          </p:cNvSpPr>
          <p:nvPr/>
        </p:nvSpPr>
        <p:spPr>
          <a:xfrm>
            <a:off x="6354147" y="1840456"/>
            <a:ext cx="5162661" cy="342413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FFFFFF"/>
                </a:solidFill>
                <a:latin typeface="Arial"/>
                <a:ea typeface="Arial"/>
                <a:cs typeface="Arial"/>
                <a:sym typeface="Arial"/>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719138" indent="-719138" algn="just">
              <a:lnSpc>
                <a:spcPct val="150000"/>
              </a:lnSpc>
              <a:spcBef>
                <a:spcPts val="0"/>
              </a:spcBef>
              <a:buFont typeface="+mj-lt"/>
              <a:buAutoNum type="romanUcPeriod"/>
            </a:pPr>
            <a:r>
              <a:rPr lang="en-GB" b="1" u="sng" dirty="0">
                <a:solidFill>
                  <a:srgbClr val="000F33"/>
                </a:solidFill>
                <a:latin typeface="Aptos" panose="020B0004020202020204" pitchFamily="34" charset="0"/>
              </a:rPr>
              <a:t>Introduction</a:t>
            </a:r>
          </a:p>
          <a:p>
            <a:pPr marL="719138" indent="-719138" algn="just">
              <a:lnSpc>
                <a:spcPct val="150000"/>
              </a:lnSpc>
              <a:spcBef>
                <a:spcPts val="0"/>
              </a:spcBef>
              <a:buFont typeface="+mj-lt"/>
              <a:buAutoNum type="romanUcPeriod" startAt="2"/>
            </a:pPr>
            <a:r>
              <a:rPr lang="en-GB" b="1" u="sng" dirty="0">
                <a:solidFill>
                  <a:srgbClr val="000F33"/>
                </a:solidFill>
                <a:latin typeface="Aptos" panose="020B0004020202020204" pitchFamily="34" charset="0"/>
              </a:rPr>
              <a:t>Literature Review</a:t>
            </a:r>
          </a:p>
          <a:p>
            <a:pPr marL="719138" indent="-719138" algn="just">
              <a:lnSpc>
                <a:spcPct val="150000"/>
              </a:lnSpc>
              <a:spcBef>
                <a:spcPts val="0"/>
              </a:spcBef>
              <a:buFont typeface="+mj-lt"/>
              <a:buAutoNum type="romanUcPeriod" startAt="3"/>
            </a:pPr>
            <a:r>
              <a:rPr lang="en-GB" b="1" u="sng" dirty="0">
                <a:solidFill>
                  <a:srgbClr val="000F33"/>
                </a:solidFill>
                <a:latin typeface="Aptos" panose="020B0004020202020204" pitchFamily="34" charset="0"/>
              </a:rPr>
              <a:t>Methodology</a:t>
            </a:r>
          </a:p>
          <a:p>
            <a:pPr marL="719138" indent="-719138" algn="just">
              <a:lnSpc>
                <a:spcPct val="150000"/>
              </a:lnSpc>
              <a:spcBef>
                <a:spcPts val="0"/>
              </a:spcBef>
              <a:buFont typeface="+mj-lt"/>
              <a:buAutoNum type="romanUcPeriod" startAt="4"/>
            </a:pPr>
            <a:r>
              <a:rPr lang="en-GB" b="1" u="sng" dirty="0">
                <a:solidFill>
                  <a:srgbClr val="000F33"/>
                </a:solidFill>
                <a:latin typeface="Aptos" panose="020B0004020202020204" pitchFamily="34" charset="0"/>
              </a:rPr>
              <a:t>Results</a:t>
            </a:r>
          </a:p>
          <a:p>
            <a:pPr marL="719138" indent="-719138" algn="just">
              <a:lnSpc>
                <a:spcPct val="150000"/>
              </a:lnSpc>
              <a:spcBef>
                <a:spcPts val="0"/>
              </a:spcBef>
              <a:buFont typeface="+mj-lt"/>
              <a:buAutoNum type="romanUcPeriod" startAt="5"/>
            </a:pPr>
            <a:r>
              <a:rPr lang="en-GB" b="1" u="sng" dirty="0">
                <a:solidFill>
                  <a:srgbClr val="000F33"/>
                </a:solidFill>
                <a:latin typeface="Aptos" panose="020B0004020202020204" pitchFamily="34" charset="0"/>
              </a:rPr>
              <a:t>Conclusion</a:t>
            </a:r>
          </a:p>
        </p:txBody>
      </p:sp>
    </p:spTree>
    <p:extLst>
      <p:ext uri="{BB962C8B-B14F-4D97-AF65-F5344CB8AC3E}">
        <p14:creationId xmlns:p14="http://schemas.microsoft.com/office/powerpoint/2010/main" val="913712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E944DA45-CF27-F007-82AC-12C983A731CF}"/>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FE85A9C2-0791-8A39-5269-B1B8F3DA860C}"/>
              </a:ext>
            </a:extLst>
          </p:cNvPr>
          <p:cNvPicPr>
            <a:picLocks noChangeAspect="1"/>
          </p:cNvPicPr>
          <p:nvPr/>
        </p:nvPicPr>
        <p:blipFill>
          <a:blip r:embed="rId3"/>
          <a:stretch>
            <a:fillRect/>
          </a:stretch>
        </p:blipFill>
        <p:spPr>
          <a:xfrm>
            <a:off x="10038080" y="6089366"/>
            <a:ext cx="1442720" cy="571154"/>
          </a:xfrm>
          <a:prstGeom prst="rect">
            <a:avLst/>
          </a:prstGeom>
        </p:spPr>
      </p:pic>
      <p:sp>
        <p:nvSpPr>
          <p:cNvPr id="7" name="Virsraksts 1">
            <a:extLst>
              <a:ext uri="{FF2B5EF4-FFF2-40B4-BE49-F238E27FC236}">
                <a16:creationId xmlns:a16="http://schemas.microsoft.com/office/drawing/2014/main" id="{75A34061-D5BF-7E9E-B999-02A295DE509C}"/>
              </a:ext>
            </a:extLst>
          </p:cNvPr>
          <p:cNvSpPr txBox="1">
            <a:spLocks noGrp="1"/>
          </p:cNvSpPr>
          <p:nvPr>
            <p:ph type="title"/>
          </p:nvPr>
        </p:nvSpPr>
        <p:spPr>
          <a:xfrm>
            <a:off x="418010" y="450603"/>
            <a:ext cx="11355980" cy="1099998"/>
          </a:xfrm>
          <a:prstGeom prst="rect">
            <a:avLst/>
          </a:prstGeom>
        </p:spPr>
        <p:txBody>
          <a:bodyPr>
            <a:normAutofit/>
          </a:bodyPr>
          <a:lstStyle>
            <a:lvl1pPr>
              <a:defRPr b="1">
                <a:solidFill>
                  <a:srgbClr val="1B5089"/>
                </a:solidFill>
                <a:latin typeface="Arial"/>
                <a:ea typeface="Arial"/>
                <a:cs typeface="Arial"/>
                <a:sym typeface="Arial"/>
              </a:defRPr>
            </a:lvl1pPr>
          </a:lstStyle>
          <a:p>
            <a:pPr marL="628650" indent="-628650">
              <a:buFont typeface="+mj-lt"/>
              <a:buAutoNum type="romanUcPeriod" startAt="4"/>
            </a:pPr>
            <a:r>
              <a:rPr lang="en-GB" sz="3600" dirty="0">
                <a:solidFill>
                  <a:srgbClr val="1D4289"/>
                </a:solidFill>
                <a:latin typeface="Aptos" panose="020B0004020202020204" pitchFamily="34" charset="0"/>
              </a:rPr>
              <a:t>Results</a:t>
            </a:r>
            <a:endParaRPr sz="3600" dirty="0">
              <a:solidFill>
                <a:srgbClr val="1D4289"/>
              </a:solidFill>
              <a:latin typeface="Aptos" panose="020B0004020202020204" pitchFamily="34" charset="0"/>
            </a:endParaRPr>
          </a:p>
        </p:txBody>
      </p:sp>
      <p:sp>
        <p:nvSpPr>
          <p:cNvPr id="9" name="Apakšvirsraksts 2">
            <a:extLst>
              <a:ext uri="{FF2B5EF4-FFF2-40B4-BE49-F238E27FC236}">
                <a16:creationId xmlns:a16="http://schemas.microsoft.com/office/drawing/2014/main" id="{4B8C7CC5-D090-43BD-953D-A1EED51A6A73}"/>
              </a:ext>
            </a:extLst>
          </p:cNvPr>
          <p:cNvSpPr txBox="1">
            <a:spLocks/>
          </p:cNvSpPr>
          <p:nvPr/>
        </p:nvSpPr>
        <p:spPr>
          <a:xfrm>
            <a:off x="418010" y="450603"/>
            <a:ext cx="10225108" cy="3228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800" b="1" dirty="0">
                <a:solidFill>
                  <a:srgbClr val="1D4289"/>
                </a:solidFill>
                <a:latin typeface="Aptos" panose="020B0004020202020204" pitchFamily="34" charset="0"/>
              </a:rPr>
              <a:t>The Spatial Dynamics of Caf</a:t>
            </a:r>
            <a:r>
              <a:rPr lang="en-GB" altLang="ko-KR" sz="1800" b="1" dirty="0">
                <a:solidFill>
                  <a:srgbClr val="1D4289"/>
                </a:solidFill>
                <a:latin typeface="Aptos" panose="020B0004020202020204"/>
                <a:ea typeface="맑은 고딕" panose="020B0503020000020004" pitchFamily="50" charset="-127"/>
                <a:cs typeface="KoPubWorld돋움체_Pro Bold" panose="00000800000000000000" pitchFamily="50" charset="-127"/>
              </a:rPr>
              <a:t>é</a:t>
            </a:r>
            <a:r>
              <a:rPr lang="en-GB" sz="1800" b="1" dirty="0">
                <a:solidFill>
                  <a:srgbClr val="1D4289"/>
                </a:solidFill>
                <a:latin typeface="Aptos" panose="020B0004020202020204" pitchFamily="34" charset="0"/>
              </a:rPr>
              <a:t>s as Everyday Urban Spaces: Exploring Socialscapes through Streetscapes</a:t>
            </a:r>
          </a:p>
        </p:txBody>
      </p:sp>
      <p:sp>
        <p:nvSpPr>
          <p:cNvPr id="10" name="사각형: 둥근 모서리 9">
            <a:extLst>
              <a:ext uri="{FF2B5EF4-FFF2-40B4-BE49-F238E27FC236}">
                <a16:creationId xmlns:a16="http://schemas.microsoft.com/office/drawing/2014/main" id="{60E684B6-75FF-4130-A98C-4195C8838BE8}"/>
              </a:ext>
            </a:extLst>
          </p:cNvPr>
          <p:cNvSpPr/>
          <p:nvPr/>
        </p:nvSpPr>
        <p:spPr>
          <a:xfrm>
            <a:off x="494522" y="1315616"/>
            <a:ext cx="3010678" cy="322866"/>
          </a:xfrm>
          <a:prstGeom prst="roundRect">
            <a:avLst/>
          </a:prstGeom>
          <a:solidFill>
            <a:srgbClr val="5B9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a:solidFill>
                  <a:schemeClr val="bg1"/>
                </a:solidFill>
                <a:latin typeface="Aptos" panose="020B0004020202020204"/>
              </a:rPr>
              <a:t>Descriptive Statistics</a:t>
            </a:r>
            <a:endParaRPr lang="ko-KR" altLang="en-US" sz="2000" b="1" dirty="0">
              <a:solidFill>
                <a:schemeClr val="bg1"/>
              </a:solidFill>
              <a:latin typeface="Aptos" panose="020B0004020202020204"/>
            </a:endParaRPr>
          </a:p>
        </p:txBody>
      </p:sp>
      <p:graphicFrame>
        <p:nvGraphicFramePr>
          <p:cNvPr id="2" name="표 1">
            <a:extLst>
              <a:ext uri="{FF2B5EF4-FFF2-40B4-BE49-F238E27FC236}">
                <a16:creationId xmlns:a16="http://schemas.microsoft.com/office/drawing/2014/main" id="{04755062-BAE2-477A-8537-859995AC86FF}"/>
              </a:ext>
            </a:extLst>
          </p:cNvPr>
          <p:cNvGraphicFramePr>
            <a:graphicFrameLocks noGrp="1"/>
          </p:cNvGraphicFramePr>
          <p:nvPr>
            <p:extLst>
              <p:ext uri="{D42A27DB-BD31-4B8C-83A1-F6EECF244321}">
                <p14:modId xmlns:p14="http://schemas.microsoft.com/office/powerpoint/2010/main" val="3872937076"/>
              </p:ext>
            </p:extLst>
          </p:nvPr>
        </p:nvGraphicFramePr>
        <p:xfrm>
          <a:off x="494521" y="1701664"/>
          <a:ext cx="11211703" cy="4381500"/>
        </p:xfrm>
        <a:graphic>
          <a:graphicData uri="http://schemas.openxmlformats.org/drawingml/2006/table">
            <a:tbl>
              <a:tblPr firstRow="1" firstCol="1" bandRow="1">
                <a:tableStyleId>{5940675A-B579-460E-94D1-54222C63F5DA}</a:tableStyleId>
              </a:tblPr>
              <a:tblGrid>
                <a:gridCol w="3631018">
                  <a:extLst>
                    <a:ext uri="{9D8B030D-6E8A-4147-A177-3AD203B41FA5}">
                      <a16:colId xmlns:a16="http://schemas.microsoft.com/office/drawing/2014/main" val="1015211223"/>
                    </a:ext>
                  </a:extLst>
                </a:gridCol>
                <a:gridCol w="1082955">
                  <a:extLst>
                    <a:ext uri="{9D8B030D-6E8A-4147-A177-3AD203B41FA5}">
                      <a16:colId xmlns:a16="http://schemas.microsoft.com/office/drawing/2014/main" val="2722860023"/>
                    </a:ext>
                  </a:extLst>
                </a:gridCol>
                <a:gridCol w="1082955">
                  <a:extLst>
                    <a:ext uri="{9D8B030D-6E8A-4147-A177-3AD203B41FA5}">
                      <a16:colId xmlns:a16="http://schemas.microsoft.com/office/drawing/2014/main" val="1411228869"/>
                    </a:ext>
                  </a:extLst>
                </a:gridCol>
                <a:gridCol w="1082955">
                  <a:extLst>
                    <a:ext uri="{9D8B030D-6E8A-4147-A177-3AD203B41FA5}">
                      <a16:colId xmlns:a16="http://schemas.microsoft.com/office/drawing/2014/main" val="3809887480"/>
                    </a:ext>
                  </a:extLst>
                </a:gridCol>
                <a:gridCol w="1082955">
                  <a:extLst>
                    <a:ext uri="{9D8B030D-6E8A-4147-A177-3AD203B41FA5}">
                      <a16:colId xmlns:a16="http://schemas.microsoft.com/office/drawing/2014/main" val="1866239012"/>
                    </a:ext>
                  </a:extLst>
                </a:gridCol>
                <a:gridCol w="1082955">
                  <a:extLst>
                    <a:ext uri="{9D8B030D-6E8A-4147-A177-3AD203B41FA5}">
                      <a16:colId xmlns:a16="http://schemas.microsoft.com/office/drawing/2014/main" val="307983466"/>
                    </a:ext>
                  </a:extLst>
                </a:gridCol>
                <a:gridCol w="1082955">
                  <a:extLst>
                    <a:ext uri="{9D8B030D-6E8A-4147-A177-3AD203B41FA5}">
                      <a16:colId xmlns:a16="http://schemas.microsoft.com/office/drawing/2014/main" val="2393511741"/>
                    </a:ext>
                  </a:extLst>
                </a:gridCol>
                <a:gridCol w="1082955">
                  <a:extLst>
                    <a:ext uri="{9D8B030D-6E8A-4147-A177-3AD203B41FA5}">
                      <a16:colId xmlns:a16="http://schemas.microsoft.com/office/drawing/2014/main" val="3307816538"/>
                    </a:ext>
                  </a:extLst>
                </a:gridCol>
              </a:tblGrid>
              <a:tr h="145090">
                <a:tc>
                  <a:txBody>
                    <a:bodyPr/>
                    <a:lstStyle/>
                    <a:p>
                      <a:pPr indent="63500" algn="just">
                        <a:spcBef>
                          <a:spcPts val="900"/>
                        </a:spcBef>
                        <a:spcAft>
                          <a:spcPts val="900"/>
                        </a:spcAft>
                      </a:pPr>
                      <a:r>
                        <a:rPr lang="en-GB" sz="1250" b="1" dirty="0">
                          <a:solidFill>
                            <a:srgbClr val="000F33"/>
                          </a:solidFill>
                          <a:effectLst/>
                          <a:latin typeface="Aptos" panose="020B0004020202020204"/>
                        </a:rPr>
                        <a:t> </a:t>
                      </a:r>
                      <a:endParaRPr lang="ko-KR" sz="1250" b="1"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000"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9525" cap="flat" cmpd="sng" algn="ctr">
                      <a:noFill/>
                      <a:prstDash val="solid"/>
                      <a:round/>
                      <a:headEnd type="none" w="med" len="med"/>
                      <a:tailEnd type="none" w="med" len="med"/>
                    </a:lnB>
                    <a:noFill/>
                  </a:tcPr>
                </a:tc>
                <a:tc gridSpan="2">
                  <a:txBody>
                    <a:bodyPr/>
                    <a:lstStyle/>
                    <a:p>
                      <a:pPr indent="63500" algn="ctr">
                        <a:spcBef>
                          <a:spcPts val="900"/>
                        </a:spcBef>
                        <a:spcAft>
                          <a:spcPts val="900"/>
                        </a:spcAft>
                      </a:pPr>
                      <a:r>
                        <a:rPr lang="en-GB" sz="1250" b="1" dirty="0">
                          <a:solidFill>
                            <a:srgbClr val="000F33"/>
                          </a:solidFill>
                          <a:effectLst/>
                          <a:latin typeface="Aptos" panose="020B0004020202020204"/>
                        </a:rPr>
                        <a:t>Model 1</a:t>
                      </a:r>
                      <a:endParaRPr lang="ko-KR" sz="1250" b="1"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noFill/>
                  </a:tcPr>
                </a:tc>
                <a:tc hMerge="1">
                  <a:txBody>
                    <a:bodyPr/>
                    <a:lstStyle/>
                    <a:p>
                      <a:pPr latinLnBrk="1"/>
                      <a:endParaRPr lang="ko-KR" altLang="en-US"/>
                    </a:p>
                  </a:txBody>
                  <a:tcPr/>
                </a:tc>
                <a:tc gridSpan="2">
                  <a:txBody>
                    <a:bodyPr/>
                    <a:lstStyle/>
                    <a:p>
                      <a:pPr indent="63500" algn="ctr">
                        <a:spcBef>
                          <a:spcPts val="900"/>
                        </a:spcBef>
                        <a:spcAft>
                          <a:spcPts val="900"/>
                        </a:spcAft>
                      </a:pPr>
                      <a:r>
                        <a:rPr lang="en-GB" sz="1250" b="1" dirty="0">
                          <a:solidFill>
                            <a:srgbClr val="000F33"/>
                          </a:solidFill>
                          <a:effectLst/>
                          <a:latin typeface="Aptos" panose="020B0004020202020204"/>
                        </a:rPr>
                        <a:t>Model 2</a:t>
                      </a:r>
                      <a:endParaRPr lang="ko-KR" sz="1250" b="1"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noFill/>
                  </a:tcPr>
                </a:tc>
                <a:tc hMerge="1">
                  <a:txBody>
                    <a:bodyPr/>
                    <a:lstStyle/>
                    <a:p>
                      <a:pPr latinLnBrk="1"/>
                      <a:endParaRPr lang="ko-KR" altLang="en-US"/>
                    </a:p>
                  </a:txBody>
                  <a:tcPr/>
                </a:tc>
                <a:tc gridSpan="2">
                  <a:txBody>
                    <a:bodyPr/>
                    <a:lstStyle/>
                    <a:p>
                      <a:pPr indent="63500" algn="ctr">
                        <a:spcBef>
                          <a:spcPts val="900"/>
                        </a:spcBef>
                        <a:spcAft>
                          <a:spcPts val="900"/>
                        </a:spcAft>
                      </a:pPr>
                      <a:r>
                        <a:rPr lang="en-GB" sz="1250" b="1" dirty="0">
                          <a:solidFill>
                            <a:srgbClr val="000F33"/>
                          </a:solidFill>
                          <a:effectLst/>
                          <a:latin typeface="Aptos" panose="020B0004020202020204"/>
                        </a:rPr>
                        <a:t>Model 3</a:t>
                      </a:r>
                      <a:endParaRPr lang="ko-KR" sz="1250" b="1"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noFill/>
                  </a:tcPr>
                </a:tc>
                <a:tc hMerge="1">
                  <a:txBody>
                    <a:bodyPr/>
                    <a:lstStyle/>
                    <a:p>
                      <a:pPr latinLnBrk="1"/>
                      <a:endParaRPr lang="ko-KR" altLang="en-US"/>
                    </a:p>
                  </a:txBody>
                  <a:tcPr/>
                </a:tc>
                <a:tc>
                  <a:txBody>
                    <a:bodyPr/>
                    <a:lstStyle/>
                    <a:p>
                      <a:pPr indent="63500" algn="ctr">
                        <a:spcBef>
                          <a:spcPts val="900"/>
                        </a:spcBef>
                        <a:spcAft>
                          <a:spcPts val="900"/>
                        </a:spcAft>
                      </a:pPr>
                      <a:endParaRPr lang="ko-KR" sz="1250" b="1"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25000"/>
                        </a:schemeClr>
                      </a:solid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2143094827"/>
                  </a:ext>
                </a:extLst>
              </a:tr>
              <a:tr h="145090">
                <a:tc>
                  <a:txBody>
                    <a:bodyPr/>
                    <a:lstStyle/>
                    <a:p>
                      <a:pPr indent="63500" algn="just">
                        <a:spcBef>
                          <a:spcPts val="900"/>
                        </a:spcBef>
                        <a:spcAft>
                          <a:spcPts val="900"/>
                        </a:spcAft>
                      </a:pPr>
                      <a:r>
                        <a:rPr lang="en-GB" sz="1250" b="1" dirty="0">
                          <a:solidFill>
                            <a:srgbClr val="000F33"/>
                          </a:solidFill>
                          <a:effectLst/>
                          <a:latin typeface="Aptos" panose="020B0004020202020204"/>
                        </a:rPr>
                        <a:t>Variables</a:t>
                      </a:r>
                      <a:endParaRPr lang="ko-KR" sz="1250" b="1"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000"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2">
                          <a:lumMod val="25000"/>
                        </a:schemeClr>
                      </a:solidFill>
                      <a:prstDash val="solid"/>
                      <a:round/>
                      <a:headEnd type="none" w="med" len="med"/>
                      <a:tailEnd type="none" w="med" len="med"/>
                    </a:lnB>
                    <a:noFill/>
                  </a:tcPr>
                </a:tc>
                <a:tc>
                  <a:txBody>
                    <a:bodyPr/>
                    <a:lstStyle/>
                    <a:p>
                      <a:pPr indent="63500" algn="ctr">
                        <a:spcBef>
                          <a:spcPts val="900"/>
                        </a:spcBef>
                        <a:spcAft>
                          <a:spcPts val="900"/>
                        </a:spcAft>
                      </a:pPr>
                      <a:r>
                        <a:rPr lang="en-GB" sz="1250" b="1" dirty="0">
                          <a:solidFill>
                            <a:srgbClr val="000F33"/>
                          </a:solidFill>
                          <a:effectLst/>
                          <a:latin typeface="Aptos" panose="020B0004020202020204"/>
                        </a:rPr>
                        <a:t>Mean</a:t>
                      </a:r>
                      <a:endParaRPr lang="ko-KR" sz="1250" b="1"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25000"/>
                        </a:schemeClr>
                      </a:solidFill>
                      <a:prstDash val="solid"/>
                      <a:round/>
                      <a:headEnd type="none" w="med" len="med"/>
                      <a:tailEnd type="none" w="med" len="med"/>
                    </a:lnB>
                    <a:noFill/>
                  </a:tcPr>
                </a:tc>
                <a:tc>
                  <a:txBody>
                    <a:bodyPr/>
                    <a:lstStyle/>
                    <a:p>
                      <a:pPr indent="63500" algn="ctr">
                        <a:spcBef>
                          <a:spcPts val="900"/>
                        </a:spcBef>
                        <a:spcAft>
                          <a:spcPts val="900"/>
                        </a:spcAft>
                      </a:pPr>
                      <a:r>
                        <a:rPr lang="en-GB" sz="1250" b="1" dirty="0">
                          <a:solidFill>
                            <a:srgbClr val="000F33"/>
                          </a:solidFill>
                          <a:effectLst/>
                          <a:latin typeface="Aptos" panose="020B0004020202020204"/>
                        </a:rPr>
                        <a:t>S.D.</a:t>
                      </a:r>
                      <a:endParaRPr lang="ko-KR" sz="1250" b="1"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25000"/>
                        </a:schemeClr>
                      </a:solidFill>
                      <a:prstDash val="solid"/>
                      <a:round/>
                      <a:headEnd type="none" w="med" len="med"/>
                      <a:tailEnd type="none" w="med" len="med"/>
                    </a:lnB>
                    <a:noFill/>
                  </a:tcPr>
                </a:tc>
                <a:tc>
                  <a:txBody>
                    <a:bodyPr/>
                    <a:lstStyle/>
                    <a:p>
                      <a:pPr indent="63500" algn="ctr">
                        <a:spcBef>
                          <a:spcPts val="900"/>
                        </a:spcBef>
                        <a:spcAft>
                          <a:spcPts val="900"/>
                        </a:spcAft>
                      </a:pPr>
                      <a:r>
                        <a:rPr lang="en-GB" sz="1250" b="1" dirty="0">
                          <a:solidFill>
                            <a:srgbClr val="000F33"/>
                          </a:solidFill>
                          <a:effectLst/>
                          <a:latin typeface="Aptos" panose="020B0004020202020204"/>
                        </a:rPr>
                        <a:t>Mean</a:t>
                      </a:r>
                      <a:endParaRPr lang="ko-KR" sz="1250" b="1"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25000"/>
                        </a:schemeClr>
                      </a:solidFill>
                      <a:prstDash val="solid"/>
                      <a:round/>
                      <a:headEnd type="none" w="med" len="med"/>
                      <a:tailEnd type="none" w="med" len="med"/>
                    </a:lnB>
                    <a:noFill/>
                  </a:tcPr>
                </a:tc>
                <a:tc>
                  <a:txBody>
                    <a:bodyPr/>
                    <a:lstStyle/>
                    <a:p>
                      <a:pPr indent="63500" algn="ctr">
                        <a:spcBef>
                          <a:spcPts val="900"/>
                        </a:spcBef>
                        <a:spcAft>
                          <a:spcPts val="900"/>
                        </a:spcAft>
                      </a:pPr>
                      <a:r>
                        <a:rPr lang="en-GB" sz="1250" b="1" dirty="0">
                          <a:solidFill>
                            <a:srgbClr val="000F33"/>
                          </a:solidFill>
                          <a:effectLst/>
                          <a:latin typeface="Aptos" panose="020B0004020202020204"/>
                        </a:rPr>
                        <a:t>S.D.</a:t>
                      </a:r>
                      <a:endParaRPr lang="ko-KR" sz="1250" b="1"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25000"/>
                        </a:schemeClr>
                      </a:solidFill>
                      <a:prstDash val="solid"/>
                      <a:round/>
                      <a:headEnd type="none" w="med" len="med"/>
                      <a:tailEnd type="none" w="med" len="med"/>
                    </a:lnB>
                    <a:noFill/>
                  </a:tcPr>
                </a:tc>
                <a:tc>
                  <a:txBody>
                    <a:bodyPr/>
                    <a:lstStyle/>
                    <a:p>
                      <a:pPr indent="63500" algn="ctr">
                        <a:spcBef>
                          <a:spcPts val="900"/>
                        </a:spcBef>
                        <a:spcAft>
                          <a:spcPts val="900"/>
                        </a:spcAft>
                      </a:pPr>
                      <a:r>
                        <a:rPr lang="en-GB" sz="1250" b="1" dirty="0">
                          <a:solidFill>
                            <a:srgbClr val="000F33"/>
                          </a:solidFill>
                          <a:effectLst/>
                          <a:latin typeface="Aptos" panose="020B0004020202020204"/>
                        </a:rPr>
                        <a:t>Mean</a:t>
                      </a:r>
                      <a:endParaRPr lang="ko-KR" sz="1250" b="1"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25000"/>
                        </a:schemeClr>
                      </a:solidFill>
                      <a:prstDash val="solid"/>
                      <a:round/>
                      <a:headEnd type="none" w="med" len="med"/>
                      <a:tailEnd type="none" w="med" len="med"/>
                    </a:lnB>
                    <a:noFill/>
                  </a:tcPr>
                </a:tc>
                <a:tc>
                  <a:txBody>
                    <a:bodyPr/>
                    <a:lstStyle/>
                    <a:p>
                      <a:pPr indent="63500" algn="ctr">
                        <a:spcBef>
                          <a:spcPts val="900"/>
                        </a:spcBef>
                        <a:spcAft>
                          <a:spcPts val="900"/>
                        </a:spcAft>
                      </a:pPr>
                      <a:r>
                        <a:rPr lang="en-GB" sz="1250" b="1" dirty="0">
                          <a:solidFill>
                            <a:srgbClr val="000F33"/>
                          </a:solidFill>
                          <a:effectLst/>
                          <a:latin typeface="Aptos" panose="020B0004020202020204"/>
                        </a:rPr>
                        <a:t>S.D.</a:t>
                      </a:r>
                      <a:endParaRPr lang="ko-KR" sz="1250" b="1"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25000"/>
                        </a:schemeClr>
                      </a:solidFill>
                      <a:prstDash val="solid"/>
                      <a:round/>
                      <a:headEnd type="none" w="med" len="med"/>
                      <a:tailEnd type="none" w="med" len="med"/>
                    </a:lnB>
                    <a:noFill/>
                  </a:tcPr>
                </a:tc>
                <a:tc>
                  <a:txBody>
                    <a:bodyPr/>
                    <a:lstStyle/>
                    <a:p>
                      <a:pPr indent="63500" algn="ctr">
                        <a:spcBef>
                          <a:spcPts val="900"/>
                        </a:spcBef>
                        <a:spcAft>
                          <a:spcPts val="900"/>
                        </a:spcAft>
                      </a:pPr>
                      <a:r>
                        <a:rPr lang="en-US" altLang="ko-KR" sz="1250" b="1" dirty="0" err="1">
                          <a:solidFill>
                            <a:srgbClr val="000F33"/>
                          </a:solidFill>
                          <a:effectLst/>
                          <a:latin typeface="Aptos" panose="020B0004020202020204"/>
                          <a:ea typeface="맑은 고딕" panose="020B0503020000020004" pitchFamily="50" charset="-127"/>
                          <a:cs typeface="Times New Roman" panose="02020603050405020304" pitchFamily="18" charset="0"/>
                        </a:rPr>
                        <a:t>Obs</a:t>
                      </a:r>
                      <a:endParaRPr lang="ko-KR" sz="1250" b="1"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3775619151"/>
                  </a:ext>
                </a:extLst>
              </a:tr>
              <a:tr h="145090">
                <a:tc>
                  <a:txBody>
                    <a:bodyPr/>
                    <a:lstStyle/>
                    <a:p>
                      <a:pPr indent="110490" algn="just">
                        <a:spcBef>
                          <a:spcPts val="900"/>
                        </a:spcBef>
                        <a:spcAft>
                          <a:spcPts val="900"/>
                        </a:spcAft>
                      </a:pPr>
                      <a:r>
                        <a:rPr lang="en-GB" sz="1250" dirty="0">
                          <a:solidFill>
                            <a:srgbClr val="000F33"/>
                          </a:solidFill>
                          <a:effectLst/>
                          <a:latin typeface="Aptos" panose="020B0004020202020204"/>
                        </a:rPr>
                        <a:t>Open</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000"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25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solidFill>
                      <a:schemeClr val="bg1">
                        <a:lumMod val="95000"/>
                      </a:schemeClr>
                    </a:solidFill>
                  </a:tcPr>
                </a:tc>
                <a:tc>
                  <a:txBody>
                    <a:bodyPr/>
                    <a:lstStyle/>
                    <a:p>
                      <a:pPr indent="63500" algn="r">
                        <a:spcBef>
                          <a:spcPts val="900"/>
                        </a:spcBef>
                        <a:spcAft>
                          <a:spcPts val="900"/>
                        </a:spcAft>
                      </a:pPr>
                      <a:r>
                        <a:rPr lang="en-GB" sz="1250" dirty="0">
                          <a:solidFill>
                            <a:srgbClr val="000F33"/>
                          </a:solidFill>
                          <a:effectLst/>
                          <a:latin typeface="Aptos" panose="020B0004020202020204"/>
                        </a:rPr>
                        <a:t>0.03</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25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solidFill>
                      <a:schemeClr val="bg1">
                        <a:lumMod val="95000"/>
                      </a:schemeClr>
                    </a:solidFill>
                  </a:tcPr>
                </a:tc>
                <a:tc>
                  <a:txBody>
                    <a:bodyPr/>
                    <a:lstStyle/>
                    <a:p>
                      <a:pPr indent="63500" algn="r">
                        <a:spcBef>
                          <a:spcPts val="900"/>
                        </a:spcBef>
                        <a:spcAft>
                          <a:spcPts val="900"/>
                        </a:spcAft>
                      </a:pPr>
                      <a:r>
                        <a:rPr lang="en-GB" sz="1250" dirty="0">
                          <a:solidFill>
                            <a:srgbClr val="000F33"/>
                          </a:solidFill>
                          <a:effectLst/>
                          <a:latin typeface="Aptos" panose="020B0004020202020204"/>
                        </a:rPr>
                        <a:t>0.17</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25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solidFill>
                      <a:schemeClr val="bg1">
                        <a:lumMod val="95000"/>
                      </a:schemeClr>
                    </a:solidFill>
                  </a:tcPr>
                </a:tc>
                <a:tc>
                  <a:txBody>
                    <a:bodyPr/>
                    <a:lstStyle/>
                    <a:p>
                      <a:pPr indent="63500" algn="r">
                        <a:spcBef>
                          <a:spcPts val="900"/>
                        </a:spcBef>
                        <a:spcAft>
                          <a:spcPts val="900"/>
                        </a:spcAft>
                      </a:pPr>
                      <a:r>
                        <a:rPr lang="en-GB" sz="1250" dirty="0">
                          <a:solidFill>
                            <a:srgbClr val="000F33"/>
                          </a:solidFill>
                          <a:effectLst/>
                          <a:latin typeface="Aptos" panose="020B0004020202020204"/>
                        </a:rPr>
                        <a:t>0.03</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25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solidFill>
                      <a:schemeClr val="bg1">
                        <a:lumMod val="95000"/>
                      </a:schemeClr>
                    </a:solidFill>
                  </a:tcPr>
                </a:tc>
                <a:tc>
                  <a:txBody>
                    <a:bodyPr/>
                    <a:lstStyle/>
                    <a:p>
                      <a:pPr indent="63500" algn="r">
                        <a:spcBef>
                          <a:spcPts val="900"/>
                        </a:spcBef>
                        <a:spcAft>
                          <a:spcPts val="900"/>
                        </a:spcAft>
                      </a:pPr>
                      <a:r>
                        <a:rPr lang="en-GB" sz="1250" dirty="0">
                          <a:solidFill>
                            <a:srgbClr val="000F33"/>
                          </a:solidFill>
                          <a:effectLst/>
                          <a:latin typeface="Aptos" panose="020B0004020202020204"/>
                        </a:rPr>
                        <a:t>0.18</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25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solidFill>
                      <a:schemeClr val="bg1">
                        <a:lumMod val="95000"/>
                      </a:schemeClr>
                    </a:solidFill>
                  </a:tcPr>
                </a:tc>
                <a:tc>
                  <a:txBody>
                    <a:bodyPr/>
                    <a:lstStyle/>
                    <a:p>
                      <a:pPr indent="63500" algn="r">
                        <a:spcBef>
                          <a:spcPts val="900"/>
                        </a:spcBef>
                        <a:spcAft>
                          <a:spcPts val="900"/>
                        </a:spcAft>
                      </a:pPr>
                      <a:r>
                        <a:rPr lang="en-GB" sz="1250" dirty="0">
                          <a:solidFill>
                            <a:srgbClr val="000F33"/>
                          </a:solidFill>
                          <a:effectLst/>
                          <a:latin typeface="Aptos" panose="020B0004020202020204"/>
                        </a:rPr>
                        <a:t>0.05</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25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solidFill>
                      <a:schemeClr val="bg1">
                        <a:lumMod val="95000"/>
                      </a:schemeClr>
                    </a:solidFill>
                  </a:tcPr>
                </a:tc>
                <a:tc>
                  <a:txBody>
                    <a:bodyPr/>
                    <a:lstStyle/>
                    <a:p>
                      <a:pPr indent="63500" algn="r">
                        <a:spcBef>
                          <a:spcPts val="900"/>
                        </a:spcBef>
                        <a:spcAft>
                          <a:spcPts val="900"/>
                        </a:spcAft>
                      </a:pPr>
                      <a:r>
                        <a:rPr lang="en-GB" sz="1250" dirty="0">
                          <a:solidFill>
                            <a:srgbClr val="000F33"/>
                          </a:solidFill>
                          <a:effectLst/>
                          <a:latin typeface="Aptos" panose="020B0004020202020204"/>
                        </a:rPr>
                        <a:t>0.22</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25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solidFill>
                      <a:schemeClr val="bg1">
                        <a:lumMod val="95000"/>
                      </a:schemeClr>
                    </a:solidFill>
                  </a:tcPr>
                </a:tc>
                <a:tc rowSpan="21">
                  <a:txBody>
                    <a:bodyPr/>
                    <a:lstStyle/>
                    <a:p>
                      <a:pPr indent="63500" algn="ctr">
                        <a:spcBef>
                          <a:spcPts val="900"/>
                        </a:spcBef>
                        <a:spcAft>
                          <a:spcPts val="900"/>
                        </a:spcAft>
                      </a:pPr>
                      <a:r>
                        <a:rPr lang="en-US" alt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rPr>
                        <a:t>13,439</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25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extLst>
                  <a:ext uri="{0D108BD9-81ED-4DB2-BD59-A6C34878D82A}">
                    <a16:rowId xmlns:a16="http://schemas.microsoft.com/office/drawing/2014/main" val="2912935040"/>
                  </a:ext>
                </a:extLst>
              </a:tr>
              <a:tr h="145090">
                <a:tc>
                  <a:txBody>
                    <a:bodyPr/>
                    <a:lstStyle/>
                    <a:p>
                      <a:pPr indent="110490" algn="just">
                        <a:spcBef>
                          <a:spcPts val="900"/>
                        </a:spcBef>
                        <a:spcAft>
                          <a:spcPts val="900"/>
                        </a:spcAft>
                      </a:pPr>
                      <a:r>
                        <a:rPr lang="en-GB" sz="1250" dirty="0">
                          <a:solidFill>
                            <a:srgbClr val="000F33"/>
                          </a:solidFill>
                          <a:effectLst/>
                          <a:latin typeface="Aptos" panose="020B0004020202020204"/>
                        </a:rPr>
                        <a:t>Subway (gravity, 600m)</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000"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0.93</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1.08</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1.13</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1.25</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1.13</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1.25</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vMerge="1">
                  <a:txBody>
                    <a:bodyPr/>
                    <a:lstStyle/>
                    <a:p>
                      <a:pPr indent="63500" algn="just">
                        <a:spcBef>
                          <a:spcPts val="900"/>
                        </a:spcBef>
                        <a:spcAft>
                          <a:spcPts val="900"/>
                        </a:spcAft>
                      </a:pPr>
                      <a:endParaRPr lang="ko-KR" sz="1300" dirty="0">
                        <a:effectLst/>
                        <a:latin typeface="Aptos" panose="020B0004020202020204"/>
                        <a:ea typeface="맑은 고딕" panose="020B0503020000020004" pitchFamily="50" charset="-127"/>
                        <a:cs typeface="Times New Roman" panose="02020603050405020304" pitchFamily="18" charset="0"/>
                      </a:endParaRPr>
                    </a:p>
                  </a:txBody>
                  <a:tcPr marL="48709" marR="48709" marT="0" marB="0"/>
                </a:tc>
                <a:extLst>
                  <a:ext uri="{0D108BD9-81ED-4DB2-BD59-A6C34878D82A}">
                    <a16:rowId xmlns:a16="http://schemas.microsoft.com/office/drawing/2014/main" val="144120851"/>
                  </a:ext>
                </a:extLst>
              </a:tr>
              <a:tr h="145090">
                <a:tc>
                  <a:txBody>
                    <a:bodyPr/>
                    <a:lstStyle/>
                    <a:p>
                      <a:pPr indent="110490" algn="just">
                        <a:spcBef>
                          <a:spcPts val="900"/>
                        </a:spcBef>
                        <a:spcAft>
                          <a:spcPts val="900"/>
                        </a:spcAft>
                      </a:pPr>
                      <a:r>
                        <a:rPr lang="en-GB" sz="1250" dirty="0">
                          <a:solidFill>
                            <a:srgbClr val="000F33"/>
                          </a:solidFill>
                          <a:effectLst/>
                          <a:latin typeface="Aptos" panose="020B0004020202020204"/>
                        </a:rPr>
                        <a:t>Park (gravity, 600m)</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000"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1.14</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0.47</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1.14</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0.47</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a:solidFill>
                            <a:srgbClr val="000F33"/>
                          </a:solidFill>
                          <a:effectLst/>
                          <a:latin typeface="Aptos" panose="020B0004020202020204"/>
                        </a:rPr>
                        <a:t>1.14</a:t>
                      </a:r>
                      <a:endParaRPr lang="ko-KR" sz="125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0.47</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vMerge="1">
                  <a:txBody>
                    <a:bodyPr/>
                    <a:lstStyle/>
                    <a:p>
                      <a:pPr indent="63500" algn="just">
                        <a:spcBef>
                          <a:spcPts val="900"/>
                        </a:spcBef>
                        <a:spcAft>
                          <a:spcPts val="900"/>
                        </a:spcAft>
                      </a:pPr>
                      <a:endParaRPr lang="ko-KR" sz="1300" dirty="0">
                        <a:effectLst/>
                        <a:latin typeface="Aptos" panose="020B0004020202020204"/>
                        <a:ea typeface="맑은 고딕" panose="020B0503020000020004" pitchFamily="50" charset="-127"/>
                        <a:cs typeface="Times New Roman" panose="02020603050405020304" pitchFamily="18" charset="0"/>
                      </a:endParaRPr>
                    </a:p>
                  </a:txBody>
                  <a:tcPr marL="48709" marR="48709" marT="0" marB="0"/>
                </a:tc>
                <a:extLst>
                  <a:ext uri="{0D108BD9-81ED-4DB2-BD59-A6C34878D82A}">
                    <a16:rowId xmlns:a16="http://schemas.microsoft.com/office/drawing/2014/main" val="1103516022"/>
                  </a:ext>
                </a:extLst>
              </a:tr>
              <a:tr h="145090">
                <a:tc>
                  <a:txBody>
                    <a:bodyPr/>
                    <a:lstStyle/>
                    <a:p>
                      <a:pPr indent="110490" algn="just">
                        <a:spcBef>
                          <a:spcPts val="900"/>
                        </a:spcBef>
                        <a:spcAft>
                          <a:spcPts val="900"/>
                        </a:spcAft>
                      </a:pPr>
                      <a:r>
                        <a:rPr lang="en-GB" sz="1250" dirty="0">
                          <a:solidFill>
                            <a:srgbClr val="000F33"/>
                          </a:solidFill>
                          <a:effectLst/>
                          <a:latin typeface="Aptos" panose="020B0004020202020204"/>
                        </a:rPr>
                        <a:t>Betweenness (weight=building volume, r=n, log)</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000"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11.97</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1.16</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a:solidFill>
                            <a:srgbClr val="000F33"/>
                          </a:solidFill>
                          <a:effectLst/>
                          <a:latin typeface="Aptos" panose="020B0004020202020204"/>
                        </a:rPr>
                        <a:t>11.97</a:t>
                      </a:r>
                      <a:endParaRPr lang="ko-KR" sz="125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1.16</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11.97</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1.16</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vMerge="1">
                  <a:txBody>
                    <a:bodyPr/>
                    <a:lstStyle/>
                    <a:p>
                      <a:pPr indent="63500" algn="just">
                        <a:spcBef>
                          <a:spcPts val="900"/>
                        </a:spcBef>
                        <a:spcAft>
                          <a:spcPts val="900"/>
                        </a:spcAft>
                      </a:pPr>
                      <a:endParaRPr lang="ko-KR" sz="1300" dirty="0">
                        <a:effectLst/>
                        <a:latin typeface="Aptos" panose="020B0004020202020204"/>
                        <a:ea typeface="맑은 고딕" panose="020B0503020000020004" pitchFamily="50" charset="-127"/>
                        <a:cs typeface="Times New Roman" panose="02020603050405020304" pitchFamily="18" charset="0"/>
                      </a:endParaRPr>
                    </a:p>
                  </a:txBody>
                  <a:tcPr marL="48709" marR="48709" marT="0" marB="0"/>
                </a:tc>
                <a:extLst>
                  <a:ext uri="{0D108BD9-81ED-4DB2-BD59-A6C34878D82A}">
                    <a16:rowId xmlns:a16="http://schemas.microsoft.com/office/drawing/2014/main" val="1581988179"/>
                  </a:ext>
                </a:extLst>
              </a:tr>
              <a:tr h="145090">
                <a:tc>
                  <a:txBody>
                    <a:bodyPr/>
                    <a:lstStyle/>
                    <a:p>
                      <a:pPr indent="110490" algn="just">
                        <a:spcBef>
                          <a:spcPts val="900"/>
                        </a:spcBef>
                        <a:spcAft>
                          <a:spcPts val="900"/>
                        </a:spcAft>
                      </a:pPr>
                      <a:r>
                        <a:rPr lang="en-GB" sz="1250" dirty="0">
                          <a:solidFill>
                            <a:srgbClr val="000F33"/>
                          </a:solidFill>
                          <a:effectLst/>
                          <a:latin typeface="Aptos" panose="020B0004020202020204"/>
                        </a:rPr>
                        <a:t>Road width</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000"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6.06</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a:solidFill>
                            <a:srgbClr val="000F33"/>
                          </a:solidFill>
                          <a:effectLst/>
                          <a:latin typeface="Aptos" panose="020B0004020202020204"/>
                        </a:rPr>
                        <a:t>4.46</a:t>
                      </a:r>
                      <a:endParaRPr lang="ko-KR" sz="125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6.06</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4.46</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6.06</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4.46</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vMerge="1">
                  <a:txBody>
                    <a:bodyPr/>
                    <a:lstStyle/>
                    <a:p>
                      <a:pPr indent="63500" algn="just">
                        <a:spcBef>
                          <a:spcPts val="900"/>
                        </a:spcBef>
                        <a:spcAft>
                          <a:spcPts val="900"/>
                        </a:spcAft>
                      </a:pPr>
                      <a:endParaRPr lang="ko-KR" sz="1300" dirty="0">
                        <a:effectLst/>
                        <a:latin typeface="Aptos" panose="020B0004020202020204"/>
                        <a:ea typeface="맑은 고딕" panose="020B0503020000020004" pitchFamily="50" charset="-127"/>
                        <a:cs typeface="Times New Roman" panose="02020603050405020304" pitchFamily="18" charset="0"/>
                      </a:endParaRPr>
                    </a:p>
                  </a:txBody>
                  <a:tcPr marL="48709" marR="48709" marT="0" marB="0"/>
                </a:tc>
                <a:extLst>
                  <a:ext uri="{0D108BD9-81ED-4DB2-BD59-A6C34878D82A}">
                    <a16:rowId xmlns:a16="http://schemas.microsoft.com/office/drawing/2014/main" val="1167336279"/>
                  </a:ext>
                </a:extLst>
              </a:tr>
              <a:tr h="145090">
                <a:tc>
                  <a:txBody>
                    <a:bodyPr/>
                    <a:lstStyle/>
                    <a:p>
                      <a:pPr indent="110490" algn="just">
                        <a:spcBef>
                          <a:spcPts val="900"/>
                        </a:spcBef>
                        <a:spcAft>
                          <a:spcPts val="900"/>
                        </a:spcAft>
                      </a:pPr>
                      <a:r>
                        <a:rPr lang="en-GB" sz="1250" dirty="0">
                          <a:solidFill>
                            <a:srgbClr val="000F33"/>
                          </a:solidFill>
                          <a:effectLst/>
                          <a:latin typeface="Aptos" panose="020B0004020202020204"/>
                        </a:rPr>
                        <a:t>Enclosure (r=100m)</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000"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838.96</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564.68</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742.79</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287.71</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835.18</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299.62</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vMerge="1">
                  <a:txBody>
                    <a:bodyPr/>
                    <a:lstStyle/>
                    <a:p>
                      <a:pPr indent="63500" algn="just">
                        <a:spcBef>
                          <a:spcPts val="900"/>
                        </a:spcBef>
                        <a:spcAft>
                          <a:spcPts val="900"/>
                        </a:spcAft>
                      </a:pPr>
                      <a:endParaRPr lang="ko-KR" sz="1300" dirty="0">
                        <a:effectLst/>
                        <a:latin typeface="Aptos" panose="020B0004020202020204"/>
                        <a:ea typeface="맑은 고딕" panose="020B0503020000020004" pitchFamily="50" charset="-127"/>
                        <a:cs typeface="Times New Roman" panose="02020603050405020304" pitchFamily="18" charset="0"/>
                      </a:endParaRPr>
                    </a:p>
                  </a:txBody>
                  <a:tcPr marL="48709" marR="48709" marT="0" marB="0"/>
                </a:tc>
                <a:extLst>
                  <a:ext uri="{0D108BD9-81ED-4DB2-BD59-A6C34878D82A}">
                    <a16:rowId xmlns:a16="http://schemas.microsoft.com/office/drawing/2014/main" val="2579351369"/>
                  </a:ext>
                </a:extLst>
              </a:tr>
              <a:tr h="145090">
                <a:tc>
                  <a:txBody>
                    <a:bodyPr/>
                    <a:lstStyle/>
                    <a:p>
                      <a:pPr indent="110490" algn="just">
                        <a:spcBef>
                          <a:spcPts val="900"/>
                        </a:spcBef>
                        <a:spcAft>
                          <a:spcPts val="900"/>
                        </a:spcAft>
                      </a:pPr>
                      <a:r>
                        <a:rPr lang="en-GB" sz="1250" dirty="0">
                          <a:solidFill>
                            <a:srgbClr val="000F33"/>
                          </a:solidFill>
                          <a:effectLst/>
                          <a:latin typeface="Aptos" panose="020B0004020202020204"/>
                        </a:rPr>
                        <a:t>Openness (r=100m)</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000"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a:solidFill>
                            <a:srgbClr val="000F33"/>
                          </a:solidFill>
                          <a:effectLst/>
                          <a:latin typeface="Aptos" panose="020B0004020202020204"/>
                        </a:rPr>
                        <a:t>17.99</a:t>
                      </a:r>
                      <a:endParaRPr lang="ko-KR" sz="125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a:solidFill>
                            <a:srgbClr val="000F33"/>
                          </a:solidFill>
                          <a:effectLst/>
                          <a:latin typeface="Aptos" panose="020B0004020202020204"/>
                        </a:rPr>
                        <a:t>3.97</a:t>
                      </a:r>
                      <a:endParaRPr lang="ko-KR" sz="125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16.10</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a:solidFill>
                            <a:srgbClr val="000F33"/>
                          </a:solidFill>
                          <a:effectLst/>
                          <a:latin typeface="Aptos" panose="020B0004020202020204"/>
                        </a:rPr>
                        <a:t>3.49</a:t>
                      </a:r>
                      <a:endParaRPr lang="ko-KR" sz="125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15.28</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3.32</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vMerge="1">
                  <a:txBody>
                    <a:bodyPr/>
                    <a:lstStyle/>
                    <a:p>
                      <a:pPr indent="63500" algn="just">
                        <a:spcBef>
                          <a:spcPts val="900"/>
                        </a:spcBef>
                        <a:spcAft>
                          <a:spcPts val="900"/>
                        </a:spcAft>
                      </a:pPr>
                      <a:endParaRPr lang="ko-KR" sz="1300" dirty="0">
                        <a:effectLst/>
                        <a:latin typeface="Aptos" panose="020B0004020202020204"/>
                        <a:ea typeface="맑은 고딕" panose="020B0503020000020004" pitchFamily="50" charset="-127"/>
                        <a:cs typeface="Times New Roman" panose="02020603050405020304" pitchFamily="18" charset="0"/>
                      </a:endParaRPr>
                    </a:p>
                  </a:txBody>
                  <a:tcPr marL="48709" marR="48709" marT="0" marB="0"/>
                </a:tc>
                <a:extLst>
                  <a:ext uri="{0D108BD9-81ED-4DB2-BD59-A6C34878D82A}">
                    <a16:rowId xmlns:a16="http://schemas.microsoft.com/office/drawing/2014/main" val="1252172543"/>
                  </a:ext>
                </a:extLst>
              </a:tr>
              <a:tr h="145090">
                <a:tc>
                  <a:txBody>
                    <a:bodyPr/>
                    <a:lstStyle/>
                    <a:p>
                      <a:pPr indent="110490" algn="just">
                        <a:spcBef>
                          <a:spcPts val="900"/>
                        </a:spcBef>
                        <a:spcAft>
                          <a:spcPts val="900"/>
                        </a:spcAft>
                      </a:pPr>
                      <a:r>
                        <a:rPr lang="en-GB" sz="1250" dirty="0">
                          <a:solidFill>
                            <a:srgbClr val="000F33"/>
                          </a:solidFill>
                          <a:effectLst/>
                          <a:latin typeface="Aptos" panose="020B0004020202020204"/>
                        </a:rPr>
                        <a:t>Pavement (r=100m)</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000"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a:solidFill>
                            <a:srgbClr val="000F33"/>
                          </a:solidFill>
                          <a:effectLst/>
                          <a:latin typeface="Aptos" panose="020B0004020202020204"/>
                        </a:rPr>
                        <a:t>26.00</a:t>
                      </a:r>
                      <a:endParaRPr lang="ko-KR" sz="125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a:solidFill>
                            <a:srgbClr val="000F33"/>
                          </a:solidFill>
                          <a:effectLst/>
                          <a:latin typeface="Aptos" panose="020B0004020202020204"/>
                        </a:rPr>
                        <a:t>24.45</a:t>
                      </a:r>
                      <a:endParaRPr lang="ko-KR" sz="125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25.43</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a:solidFill>
                            <a:srgbClr val="000F33"/>
                          </a:solidFill>
                          <a:effectLst/>
                          <a:latin typeface="Aptos" panose="020B0004020202020204"/>
                        </a:rPr>
                        <a:t>8.54</a:t>
                      </a:r>
                      <a:endParaRPr lang="ko-KR" sz="125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26.05</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8.35</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vMerge="1">
                  <a:txBody>
                    <a:bodyPr/>
                    <a:lstStyle/>
                    <a:p>
                      <a:pPr indent="63500" algn="just">
                        <a:spcBef>
                          <a:spcPts val="900"/>
                        </a:spcBef>
                        <a:spcAft>
                          <a:spcPts val="900"/>
                        </a:spcAft>
                      </a:pPr>
                      <a:endParaRPr lang="ko-KR" sz="1300" dirty="0">
                        <a:effectLst/>
                        <a:latin typeface="Aptos" panose="020B0004020202020204"/>
                        <a:ea typeface="맑은 고딕" panose="020B0503020000020004" pitchFamily="50" charset="-127"/>
                        <a:cs typeface="Times New Roman" panose="02020603050405020304" pitchFamily="18" charset="0"/>
                      </a:endParaRPr>
                    </a:p>
                  </a:txBody>
                  <a:tcPr marL="48709" marR="48709" marT="0" marB="0"/>
                </a:tc>
                <a:extLst>
                  <a:ext uri="{0D108BD9-81ED-4DB2-BD59-A6C34878D82A}">
                    <a16:rowId xmlns:a16="http://schemas.microsoft.com/office/drawing/2014/main" val="176271219"/>
                  </a:ext>
                </a:extLst>
              </a:tr>
              <a:tr h="145090">
                <a:tc>
                  <a:txBody>
                    <a:bodyPr/>
                    <a:lstStyle/>
                    <a:p>
                      <a:pPr indent="110490" algn="just">
                        <a:spcBef>
                          <a:spcPts val="900"/>
                        </a:spcBef>
                        <a:spcAft>
                          <a:spcPts val="900"/>
                        </a:spcAft>
                      </a:pPr>
                      <a:r>
                        <a:rPr lang="en-GB" sz="1250" dirty="0">
                          <a:solidFill>
                            <a:srgbClr val="000F33"/>
                          </a:solidFill>
                          <a:effectLst/>
                          <a:latin typeface="Aptos" panose="020B0004020202020204"/>
                        </a:rPr>
                        <a:t>Greenness (r=100m)</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000"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7.19</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4.43</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10.23</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5.31</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9.80</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4.94</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vMerge="1">
                  <a:txBody>
                    <a:bodyPr/>
                    <a:lstStyle/>
                    <a:p>
                      <a:pPr indent="63500" algn="just">
                        <a:spcBef>
                          <a:spcPts val="900"/>
                        </a:spcBef>
                        <a:spcAft>
                          <a:spcPts val="900"/>
                        </a:spcAft>
                      </a:pPr>
                      <a:endParaRPr lang="ko-KR" sz="1300" dirty="0">
                        <a:effectLst/>
                        <a:latin typeface="Aptos" panose="020B0004020202020204"/>
                        <a:ea typeface="맑은 고딕" panose="020B0503020000020004" pitchFamily="50" charset="-127"/>
                        <a:cs typeface="Times New Roman" panose="02020603050405020304" pitchFamily="18" charset="0"/>
                      </a:endParaRPr>
                    </a:p>
                  </a:txBody>
                  <a:tcPr marL="48709" marR="48709" marT="0" marB="0"/>
                </a:tc>
                <a:extLst>
                  <a:ext uri="{0D108BD9-81ED-4DB2-BD59-A6C34878D82A}">
                    <a16:rowId xmlns:a16="http://schemas.microsoft.com/office/drawing/2014/main" val="4027637116"/>
                  </a:ext>
                </a:extLst>
              </a:tr>
              <a:tr h="145090">
                <a:tc>
                  <a:txBody>
                    <a:bodyPr/>
                    <a:lstStyle/>
                    <a:p>
                      <a:pPr indent="110490" algn="just">
                        <a:spcBef>
                          <a:spcPts val="900"/>
                        </a:spcBef>
                        <a:spcAft>
                          <a:spcPts val="900"/>
                        </a:spcAft>
                      </a:pPr>
                      <a:r>
                        <a:rPr lang="en-GB" sz="1250" dirty="0">
                          <a:solidFill>
                            <a:srgbClr val="000F33"/>
                          </a:solidFill>
                          <a:effectLst/>
                          <a:latin typeface="Aptos" panose="020B0004020202020204"/>
                        </a:rPr>
                        <a:t>Safe (r=100m)</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000"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a:solidFill>
                            <a:srgbClr val="000F33"/>
                          </a:solidFill>
                          <a:effectLst/>
                          <a:latin typeface="Aptos" panose="020B0004020202020204"/>
                        </a:rPr>
                        <a:t>0.26</a:t>
                      </a:r>
                      <a:endParaRPr lang="ko-KR" sz="125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0.09</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0.40</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0.11</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0.38</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0.09</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vMerge="1">
                  <a:txBody>
                    <a:bodyPr/>
                    <a:lstStyle/>
                    <a:p>
                      <a:pPr indent="63500" algn="just">
                        <a:spcBef>
                          <a:spcPts val="900"/>
                        </a:spcBef>
                        <a:spcAft>
                          <a:spcPts val="900"/>
                        </a:spcAft>
                      </a:pPr>
                      <a:endParaRPr lang="ko-KR" sz="1300" dirty="0">
                        <a:effectLst/>
                        <a:latin typeface="Aptos" panose="020B0004020202020204"/>
                        <a:ea typeface="맑은 고딕" panose="020B0503020000020004" pitchFamily="50" charset="-127"/>
                        <a:cs typeface="Times New Roman" panose="02020603050405020304" pitchFamily="18" charset="0"/>
                      </a:endParaRPr>
                    </a:p>
                  </a:txBody>
                  <a:tcPr marL="48709" marR="48709" marT="0" marB="0"/>
                </a:tc>
                <a:extLst>
                  <a:ext uri="{0D108BD9-81ED-4DB2-BD59-A6C34878D82A}">
                    <a16:rowId xmlns:a16="http://schemas.microsoft.com/office/drawing/2014/main" val="2570525062"/>
                  </a:ext>
                </a:extLst>
              </a:tr>
              <a:tr h="145090">
                <a:tc>
                  <a:txBody>
                    <a:bodyPr/>
                    <a:lstStyle/>
                    <a:p>
                      <a:pPr indent="110490" algn="just">
                        <a:spcBef>
                          <a:spcPts val="900"/>
                        </a:spcBef>
                        <a:spcAft>
                          <a:spcPts val="900"/>
                        </a:spcAft>
                      </a:pPr>
                      <a:r>
                        <a:rPr lang="en-GB" sz="1250" dirty="0">
                          <a:solidFill>
                            <a:srgbClr val="000F33"/>
                          </a:solidFill>
                          <a:effectLst/>
                          <a:latin typeface="Aptos" panose="020B0004020202020204"/>
                        </a:rPr>
                        <a:t>Lively (r=100m)</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000"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0.74</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0.10</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0.80</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0.08</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0.81</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0.07</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vMerge="1">
                  <a:txBody>
                    <a:bodyPr/>
                    <a:lstStyle/>
                    <a:p>
                      <a:pPr indent="63500" algn="just">
                        <a:spcBef>
                          <a:spcPts val="900"/>
                        </a:spcBef>
                        <a:spcAft>
                          <a:spcPts val="900"/>
                        </a:spcAft>
                      </a:pPr>
                      <a:endParaRPr lang="ko-KR" sz="1300" dirty="0">
                        <a:effectLst/>
                        <a:latin typeface="Aptos" panose="020B0004020202020204"/>
                        <a:ea typeface="맑은 고딕" panose="020B0503020000020004" pitchFamily="50" charset="-127"/>
                        <a:cs typeface="Times New Roman" panose="02020603050405020304" pitchFamily="18" charset="0"/>
                      </a:endParaRPr>
                    </a:p>
                  </a:txBody>
                  <a:tcPr marL="48709" marR="48709" marT="0" marB="0"/>
                </a:tc>
                <a:extLst>
                  <a:ext uri="{0D108BD9-81ED-4DB2-BD59-A6C34878D82A}">
                    <a16:rowId xmlns:a16="http://schemas.microsoft.com/office/drawing/2014/main" val="3092977991"/>
                  </a:ext>
                </a:extLst>
              </a:tr>
              <a:tr h="145090">
                <a:tc>
                  <a:txBody>
                    <a:bodyPr/>
                    <a:lstStyle/>
                    <a:p>
                      <a:pPr indent="110490" algn="just">
                        <a:spcBef>
                          <a:spcPts val="900"/>
                        </a:spcBef>
                        <a:spcAft>
                          <a:spcPts val="900"/>
                        </a:spcAft>
                      </a:pPr>
                      <a:r>
                        <a:rPr lang="en-GB" sz="1250" dirty="0">
                          <a:solidFill>
                            <a:srgbClr val="000F33"/>
                          </a:solidFill>
                          <a:effectLst/>
                          <a:latin typeface="Aptos" panose="020B0004020202020204"/>
                        </a:rPr>
                        <a:t>Beautiful (r=100m)</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000"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0.16</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0.07</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0.23</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0.09</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0.22</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0.08</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vMerge="1">
                  <a:txBody>
                    <a:bodyPr/>
                    <a:lstStyle/>
                    <a:p>
                      <a:pPr indent="63500" algn="just">
                        <a:spcBef>
                          <a:spcPts val="900"/>
                        </a:spcBef>
                        <a:spcAft>
                          <a:spcPts val="900"/>
                        </a:spcAft>
                      </a:pPr>
                      <a:endParaRPr lang="ko-KR" sz="1300" dirty="0">
                        <a:effectLst/>
                        <a:latin typeface="Aptos" panose="020B0004020202020204"/>
                        <a:ea typeface="맑은 고딕" panose="020B0503020000020004" pitchFamily="50" charset="-127"/>
                        <a:cs typeface="Times New Roman" panose="02020603050405020304" pitchFamily="18" charset="0"/>
                      </a:endParaRPr>
                    </a:p>
                  </a:txBody>
                  <a:tcPr marL="48709" marR="48709" marT="0" marB="0"/>
                </a:tc>
                <a:extLst>
                  <a:ext uri="{0D108BD9-81ED-4DB2-BD59-A6C34878D82A}">
                    <a16:rowId xmlns:a16="http://schemas.microsoft.com/office/drawing/2014/main" val="1980037831"/>
                  </a:ext>
                </a:extLst>
              </a:tr>
              <a:tr h="145090">
                <a:tc>
                  <a:txBody>
                    <a:bodyPr/>
                    <a:lstStyle/>
                    <a:p>
                      <a:pPr indent="110490" algn="just">
                        <a:spcBef>
                          <a:spcPts val="900"/>
                        </a:spcBef>
                        <a:spcAft>
                          <a:spcPts val="900"/>
                        </a:spcAft>
                      </a:pPr>
                      <a:r>
                        <a:rPr lang="en-GB" sz="1250" dirty="0">
                          <a:solidFill>
                            <a:srgbClr val="000F33"/>
                          </a:solidFill>
                          <a:effectLst/>
                          <a:latin typeface="Aptos" panose="020B0004020202020204"/>
                        </a:rPr>
                        <a:t>Occupied</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000"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0.03</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0.16</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0.05</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0.21</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0.06</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0.24</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vMerge="1">
                  <a:txBody>
                    <a:bodyPr/>
                    <a:lstStyle/>
                    <a:p>
                      <a:pPr indent="63500" algn="just">
                        <a:spcBef>
                          <a:spcPts val="900"/>
                        </a:spcBef>
                        <a:spcAft>
                          <a:spcPts val="900"/>
                        </a:spcAft>
                      </a:pPr>
                      <a:endParaRPr lang="ko-KR" sz="1300" dirty="0">
                        <a:effectLst/>
                        <a:latin typeface="Aptos" panose="020B0004020202020204"/>
                        <a:ea typeface="맑은 고딕" panose="020B0503020000020004" pitchFamily="50" charset="-127"/>
                        <a:cs typeface="Times New Roman" panose="02020603050405020304" pitchFamily="18" charset="0"/>
                      </a:endParaRPr>
                    </a:p>
                  </a:txBody>
                  <a:tcPr marL="48709" marR="48709" marT="0" marB="0"/>
                </a:tc>
                <a:extLst>
                  <a:ext uri="{0D108BD9-81ED-4DB2-BD59-A6C34878D82A}">
                    <a16:rowId xmlns:a16="http://schemas.microsoft.com/office/drawing/2014/main" val="1323631114"/>
                  </a:ext>
                </a:extLst>
              </a:tr>
              <a:tr h="145090">
                <a:tc>
                  <a:txBody>
                    <a:bodyPr/>
                    <a:lstStyle/>
                    <a:p>
                      <a:pPr indent="110490" algn="just">
                        <a:spcBef>
                          <a:spcPts val="900"/>
                        </a:spcBef>
                        <a:spcAft>
                          <a:spcPts val="900"/>
                        </a:spcAft>
                      </a:pPr>
                      <a:r>
                        <a:rPr lang="en-GB" sz="1250" dirty="0">
                          <a:solidFill>
                            <a:srgbClr val="000F33"/>
                          </a:solidFill>
                          <a:effectLst/>
                          <a:latin typeface="Aptos" panose="020B0004020202020204"/>
                        </a:rPr>
                        <a:t>Agglomeration (gravity, r=100m)</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000"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0.87</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1.78</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1.42</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2.29</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1.88</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2.37</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vMerge="1">
                  <a:txBody>
                    <a:bodyPr/>
                    <a:lstStyle/>
                    <a:p>
                      <a:pPr indent="63500" algn="just">
                        <a:spcBef>
                          <a:spcPts val="900"/>
                        </a:spcBef>
                        <a:spcAft>
                          <a:spcPts val="900"/>
                        </a:spcAft>
                      </a:pPr>
                      <a:endParaRPr lang="ko-KR" sz="1300" dirty="0">
                        <a:effectLst/>
                        <a:latin typeface="Aptos" panose="020B0004020202020204"/>
                        <a:ea typeface="맑은 고딕" panose="020B0503020000020004" pitchFamily="50" charset="-127"/>
                        <a:cs typeface="Times New Roman" panose="02020603050405020304" pitchFamily="18" charset="0"/>
                      </a:endParaRPr>
                    </a:p>
                  </a:txBody>
                  <a:tcPr marL="48709" marR="48709" marT="0" marB="0"/>
                </a:tc>
                <a:extLst>
                  <a:ext uri="{0D108BD9-81ED-4DB2-BD59-A6C34878D82A}">
                    <a16:rowId xmlns:a16="http://schemas.microsoft.com/office/drawing/2014/main" val="383531569"/>
                  </a:ext>
                </a:extLst>
              </a:tr>
              <a:tr h="145090">
                <a:tc>
                  <a:txBody>
                    <a:bodyPr/>
                    <a:lstStyle/>
                    <a:p>
                      <a:pPr indent="110490" algn="just">
                        <a:spcBef>
                          <a:spcPts val="900"/>
                        </a:spcBef>
                        <a:spcAft>
                          <a:spcPts val="900"/>
                        </a:spcAft>
                      </a:pPr>
                      <a:r>
                        <a:rPr lang="en-GB" sz="1250" dirty="0">
                          <a:solidFill>
                            <a:srgbClr val="000F33"/>
                          </a:solidFill>
                          <a:effectLst/>
                          <a:latin typeface="Aptos" panose="020B0004020202020204"/>
                        </a:rPr>
                        <a:t>Building footprint (log)</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000"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a:solidFill>
                            <a:srgbClr val="000F33"/>
                          </a:solidFill>
                          <a:effectLst/>
                          <a:latin typeface="Aptos" panose="020B0004020202020204"/>
                        </a:rPr>
                        <a:t>4.69</a:t>
                      </a:r>
                      <a:endParaRPr lang="ko-KR" sz="125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0.55</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a:solidFill>
                            <a:srgbClr val="000F33"/>
                          </a:solidFill>
                          <a:effectLst/>
                          <a:latin typeface="Aptos" panose="020B0004020202020204"/>
                        </a:rPr>
                        <a:t>4.69</a:t>
                      </a:r>
                      <a:endParaRPr lang="ko-KR" sz="125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0.55</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4.69</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0.55</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vMerge="1">
                  <a:txBody>
                    <a:bodyPr/>
                    <a:lstStyle/>
                    <a:p>
                      <a:pPr indent="63500" algn="just">
                        <a:spcBef>
                          <a:spcPts val="900"/>
                        </a:spcBef>
                        <a:spcAft>
                          <a:spcPts val="900"/>
                        </a:spcAft>
                      </a:pPr>
                      <a:endParaRPr lang="ko-KR" sz="1300" dirty="0">
                        <a:effectLst/>
                        <a:latin typeface="Aptos" panose="020B0004020202020204"/>
                        <a:ea typeface="맑은 고딕" panose="020B0503020000020004" pitchFamily="50" charset="-127"/>
                        <a:cs typeface="Times New Roman" panose="02020603050405020304" pitchFamily="18" charset="0"/>
                      </a:endParaRPr>
                    </a:p>
                  </a:txBody>
                  <a:tcPr marL="48709" marR="48709" marT="0" marB="0"/>
                </a:tc>
                <a:extLst>
                  <a:ext uri="{0D108BD9-81ED-4DB2-BD59-A6C34878D82A}">
                    <a16:rowId xmlns:a16="http://schemas.microsoft.com/office/drawing/2014/main" val="1164251889"/>
                  </a:ext>
                </a:extLst>
              </a:tr>
              <a:tr h="145090">
                <a:tc>
                  <a:txBody>
                    <a:bodyPr/>
                    <a:lstStyle/>
                    <a:p>
                      <a:pPr indent="110490" algn="just">
                        <a:spcBef>
                          <a:spcPts val="900"/>
                        </a:spcBef>
                        <a:spcAft>
                          <a:spcPts val="900"/>
                        </a:spcAft>
                      </a:pPr>
                      <a:r>
                        <a:rPr lang="en-GB" sz="1250" dirty="0">
                          <a:solidFill>
                            <a:srgbClr val="000F33"/>
                          </a:solidFill>
                          <a:effectLst/>
                          <a:latin typeface="Aptos" panose="020B0004020202020204"/>
                        </a:rPr>
                        <a:t>Building height (log)</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000"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2.43</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0.55</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2.43</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0.55</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2.43</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0.55</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vMerge="1">
                  <a:txBody>
                    <a:bodyPr/>
                    <a:lstStyle/>
                    <a:p>
                      <a:pPr indent="63500" algn="just">
                        <a:spcBef>
                          <a:spcPts val="900"/>
                        </a:spcBef>
                        <a:spcAft>
                          <a:spcPts val="900"/>
                        </a:spcAft>
                      </a:pPr>
                      <a:endParaRPr lang="ko-KR" sz="1300" dirty="0">
                        <a:effectLst/>
                        <a:latin typeface="Aptos" panose="020B0004020202020204"/>
                        <a:ea typeface="맑은 고딕" panose="020B0503020000020004" pitchFamily="50" charset="-127"/>
                        <a:cs typeface="Times New Roman" panose="02020603050405020304" pitchFamily="18" charset="0"/>
                      </a:endParaRPr>
                    </a:p>
                  </a:txBody>
                  <a:tcPr marL="48709" marR="48709" marT="0" marB="0"/>
                </a:tc>
                <a:extLst>
                  <a:ext uri="{0D108BD9-81ED-4DB2-BD59-A6C34878D82A}">
                    <a16:rowId xmlns:a16="http://schemas.microsoft.com/office/drawing/2014/main" val="1620908002"/>
                  </a:ext>
                </a:extLst>
              </a:tr>
              <a:tr h="145090">
                <a:tc>
                  <a:txBody>
                    <a:bodyPr/>
                    <a:lstStyle/>
                    <a:p>
                      <a:pPr indent="110490" algn="just">
                        <a:spcBef>
                          <a:spcPts val="900"/>
                        </a:spcBef>
                        <a:spcAft>
                          <a:spcPts val="900"/>
                        </a:spcAft>
                      </a:pPr>
                      <a:r>
                        <a:rPr lang="en-GB" sz="1250" dirty="0">
                          <a:solidFill>
                            <a:srgbClr val="000F33"/>
                          </a:solidFill>
                          <a:effectLst/>
                          <a:latin typeface="Aptos" panose="020B0004020202020204"/>
                        </a:rPr>
                        <a:t>Parcel area</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000"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14.84</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0.36</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15.00</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0.37</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15.37</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0.36</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vMerge="1">
                  <a:txBody>
                    <a:bodyPr/>
                    <a:lstStyle/>
                    <a:p>
                      <a:pPr indent="63500" algn="just">
                        <a:spcBef>
                          <a:spcPts val="900"/>
                        </a:spcBef>
                        <a:spcAft>
                          <a:spcPts val="900"/>
                        </a:spcAft>
                      </a:pPr>
                      <a:endParaRPr lang="ko-KR" sz="1300" dirty="0">
                        <a:effectLst/>
                        <a:latin typeface="Aptos" panose="020B0004020202020204"/>
                        <a:ea typeface="맑은 고딕" panose="020B0503020000020004" pitchFamily="50" charset="-127"/>
                        <a:cs typeface="Times New Roman" panose="02020603050405020304" pitchFamily="18" charset="0"/>
                      </a:endParaRPr>
                    </a:p>
                  </a:txBody>
                  <a:tcPr marL="48709" marR="48709" marT="0" marB="0"/>
                </a:tc>
                <a:extLst>
                  <a:ext uri="{0D108BD9-81ED-4DB2-BD59-A6C34878D82A}">
                    <a16:rowId xmlns:a16="http://schemas.microsoft.com/office/drawing/2014/main" val="1817812396"/>
                  </a:ext>
                </a:extLst>
              </a:tr>
              <a:tr h="145090">
                <a:tc>
                  <a:txBody>
                    <a:bodyPr/>
                    <a:lstStyle/>
                    <a:p>
                      <a:pPr indent="110490" algn="just">
                        <a:spcBef>
                          <a:spcPts val="900"/>
                        </a:spcBef>
                        <a:spcAft>
                          <a:spcPts val="900"/>
                        </a:spcAft>
                      </a:pPr>
                      <a:r>
                        <a:rPr lang="en-GB" sz="1250" dirty="0">
                          <a:solidFill>
                            <a:srgbClr val="000F33"/>
                          </a:solidFill>
                          <a:effectLst/>
                          <a:latin typeface="Aptos" panose="020B0004020202020204"/>
                        </a:rPr>
                        <a:t>Land price (log)</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000"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269.86</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601.76</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269.86</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601.76</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269.86</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601.76</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vMerge="1">
                  <a:txBody>
                    <a:bodyPr/>
                    <a:lstStyle/>
                    <a:p>
                      <a:pPr indent="63500" algn="just">
                        <a:spcBef>
                          <a:spcPts val="900"/>
                        </a:spcBef>
                        <a:spcAft>
                          <a:spcPts val="900"/>
                        </a:spcAft>
                      </a:pPr>
                      <a:endParaRPr lang="ko-KR" sz="1300" dirty="0">
                        <a:effectLst/>
                        <a:latin typeface="Aptos" panose="020B0004020202020204"/>
                        <a:ea typeface="맑은 고딕" panose="020B0503020000020004" pitchFamily="50" charset="-127"/>
                        <a:cs typeface="Times New Roman" panose="02020603050405020304" pitchFamily="18" charset="0"/>
                      </a:endParaRPr>
                    </a:p>
                  </a:txBody>
                  <a:tcPr marL="48709" marR="48709" marT="0" marB="0"/>
                </a:tc>
                <a:extLst>
                  <a:ext uri="{0D108BD9-81ED-4DB2-BD59-A6C34878D82A}">
                    <a16:rowId xmlns:a16="http://schemas.microsoft.com/office/drawing/2014/main" val="3417090159"/>
                  </a:ext>
                </a:extLst>
              </a:tr>
              <a:tr h="145090">
                <a:tc>
                  <a:txBody>
                    <a:bodyPr/>
                    <a:lstStyle/>
                    <a:p>
                      <a:pPr indent="110490" algn="just">
                        <a:spcBef>
                          <a:spcPts val="900"/>
                        </a:spcBef>
                        <a:spcAft>
                          <a:spcPts val="900"/>
                        </a:spcAft>
                      </a:pPr>
                      <a:r>
                        <a:rPr lang="en-GB" sz="1250" dirty="0">
                          <a:solidFill>
                            <a:srgbClr val="000F33"/>
                          </a:solidFill>
                          <a:effectLst/>
                          <a:latin typeface="Aptos" panose="020B0004020202020204"/>
                        </a:rPr>
                        <a:t>Residents</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000"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11.06</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0.72</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10.97</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0.76</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10.94</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0.79</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vMerge="1">
                  <a:txBody>
                    <a:bodyPr/>
                    <a:lstStyle/>
                    <a:p>
                      <a:pPr indent="63500" algn="just">
                        <a:spcBef>
                          <a:spcPts val="900"/>
                        </a:spcBef>
                        <a:spcAft>
                          <a:spcPts val="900"/>
                        </a:spcAft>
                      </a:pPr>
                      <a:endParaRPr lang="ko-KR" sz="1300" dirty="0">
                        <a:effectLst/>
                        <a:latin typeface="Aptos" panose="020B0004020202020204"/>
                        <a:ea typeface="맑은 고딕" panose="020B0503020000020004" pitchFamily="50" charset="-127"/>
                        <a:cs typeface="Times New Roman" panose="02020603050405020304" pitchFamily="18" charset="0"/>
                      </a:endParaRPr>
                    </a:p>
                  </a:txBody>
                  <a:tcPr marL="48709" marR="48709" marT="0" marB="0"/>
                </a:tc>
                <a:extLst>
                  <a:ext uri="{0D108BD9-81ED-4DB2-BD59-A6C34878D82A}">
                    <a16:rowId xmlns:a16="http://schemas.microsoft.com/office/drawing/2014/main" val="1938406688"/>
                  </a:ext>
                </a:extLst>
              </a:tr>
              <a:tr h="145090">
                <a:tc>
                  <a:txBody>
                    <a:bodyPr/>
                    <a:lstStyle/>
                    <a:p>
                      <a:pPr indent="110490" algn="just">
                        <a:spcBef>
                          <a:spcPts val="900"/>
                        </a:spcBef>
                        <a:spcAft>
                          <a:spcPts val="900"/>
                        </a:spcAft>
                      </a:pPr>
                      <a:r>
                        <a:rPr lang="en-GB" sz="1250" dirty="0">
                          <a:solidFill>
                            <a:srgbClr val="000F33"/>
                          </a:solidFill>
                          <a:effectLst/>
                          <a:latin typeface="Aptos" panose="020B0004020202020204"/>
                        </a:rPr>
                        <a:t>Millennials</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000"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71.33</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46.58</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58.27</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25.31</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60.21</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27.88</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9525" cap="flat" cmpd="sng" algn="ctr">
                      <a:solidFill>
                        <a:schemeClr val="bg2">
                          <a:lumMod val="50000"/>
                        </a:schemeClr>
                      </a:solidFill>
                      <a:prstDash val="solid"/>
                      <a:round/>
                      <a:headEnd type="none" w="med" len="med"/>
                      <a:tailEnd type="none" w="med" len="med"/>
                    </a:lnB>
                  </a:tcPr>
                </a:tc>
                <a:tc vMerge="1">
                  <a:txBody>
                    <a:bodyPr/>
                    <a:lstStyle/>
                    <a:p>
                      <a:pPr indent="63500" algn="just">
                        <a:spcBef>
                          <a:spcPts val="900"/>
                        </a:spcBef>
                        <a:spcAft>
                          <a:spcPts val="900"/>
                        </a:spcAft>
                      </a:pPr>
                      <a:endParaRPr lang="ko-KR" sz="1300" dirty="0">
                        <a:effectLst/>
                        <a:latin typeface="Aptos" panose="020B0004020202020204"/>
                        <a:ea typeface="맑은 고딕" panose="020B0503020000020004" pitchFamily="50" charset="-127"/>
                        <a:cs typeface="Times New Roman" panose="02020603050405020304" pitchFamily="18" charset="0"/>
                      </a:endParaRPr>
                    </a:p>
                  </a:txBody>
                  <a:tcPr marL="48709" marR="48709" marT="0" marB="0"/>
                </a:tc>
                <a:extLst>
                  <a:ext uri="{0D108BD9-81ED-4DB2-BD59-A6C34878D82A}">
                    <a16:rowId xmlns:a16="http://schemas.microsoft.com/office/drawing/2014/main" val="98251765"/>
                  </a:ext>
                </a:extLst>
              </a:tr>
              <a:tr h="145090">
                <a:tc>
                  <a:txBody>
                    <a:bodyPr/>
                    <a:lstStyle/>
                    <a:p>
                      <a:pPr indent="110490" algn="just">
                        <a:spcBef>
                          <a:spcPts val="900"/>
                        </a:spcBef>
                        <a:spcAft>
                          <a:spcPts val="900"/>
                        </a:spcAft>
                      </a:pPr>
                      <a:r>
                        <a:rPr lang="en-GB" sz="1250" dirty="0">
                          <a:solidFill>
                            <a:srgbClr val="000F33"/>
                          </a:solidFill>
                          <a:effectLst/>
                          <a:latin typeface="Aptos" panose="020B0004020202020204"/>
                        </a:rPr>
                        <a:t>Employees</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36000"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6.26</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1.78</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6.34</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1.81</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6.60</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a:txBody>
                    <a:bodyPr/>
                    <a:lstStyle/>
                    <a:p>
                      <a:pPr indent="63500" algn="r">
                        <a:spcBef>
                          <a:spcPts val="900"/>
                        </a:spcBef>
                        <a:spcAft>
                          <a:spcPts val="900"/>
                        </a:spcAft>
                      </a:pPr>
                      <a:r>
                        <a:rPr lang="en-GB" sz="1250" dirty="0">
                          <a:solidFill>
                            <a:srgbClr val="000F33"/>
                          </a:solidFill>
                          <a:effectLst/>
                          <a:latin typeface="Aptos" panose="020B0004020202020204"/>
                        </a:rPr>
                        <a:t>1.70</a:t>
                      </a:r>
                      <a:endParaRPr lang="ko-KR" sz="1250" dirty="0">
                        <a:solidFill>
                          <a:srgbClr val="000F33"/>
                        </a:solidFill>
                        <a:effectLst/>
                        <a:latin typeface="Aptos" panose="020B0004020202020204"/>
                        <a:ea typeface="맑은 고딕" panose="020B0503020000020004" pitchFamily="50" charset="-127"/>
                        <a:cs typeface="Times New Roman" panose="02020603050405020304" pitchFamily="18" charset="0"/>
                      </a:endParaRPr>
                    </a:p>
                  </a:txBody>
                  <a:tcPr marL="48709" marR="4870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lumMod val="50000"/>
                        </a:schemeClr>
                      </a:solidFill>
                      <a:prstDash val="solid"/>
                      <a:round/>
                      <a:headEnd type="none" w="med" len="med"/>
                      <a:tailEnd type="none" w="med" len="med"/>
                    </a:lnT>
                    <a:lnB w="12700" cap="flat" cmpd="sng" algn="ctr">
                      <a:solidFill>
                        <a:schemeClr val="bg2">
                          <a:lumMod val="25000"/>
                        </a:schemeClr>
                      </a:solidFill>
                      <a:prstDash val="solid"/>
                      <a:round/>
                      <a:headEnd type="none" w="med" len="med"/>
                      <a:tailEnd type="none" w="med" len="med"/>
                    </a:lnB>
                  </a:tcPr>
                </a:tc>
                <a:tc vMerge="1">
                  <a:txBody>
                    <a:bodyPr/>
                    <a:lstStyle/>
                    <a:p>
                      <a:pPr indent="63500" algn="just">
                        <a:spcBef>
                          <a:spcPts val="900"/>
                        </a:spcBef>
                        <a:spcAft>
                          <a:spcPts val="900"/>
                        </a:spcAft>
                      </a:pPr>
                      <a:endParaRPr lang="ko-KR" sz="1300" dirty="0">
                        <a:effectLst/>
                        <a:latin typeface="Aptos" panose="020B0004020202020204"/>
                        <a:ea typeface="맑은 고딕" panose="020B0503020000020004" pitchFamily="50" charset="-127"/>
                        <a:cs typeface="Times New Roman" panose="02020603050405020304" pitchFamily="18" charset="0"/>
                      </a:endParaRPr>
                    </a:p>
                  </a:txBody>
                  <a:tcPr marL="48709" marR="48709" marT="0" marB="0"/>
                </a:tc>
                <a:extLst>
                  <a:ext uri="{0D108BD9-81ED-4DB2-BD59-A6C34878D82A}">
                    <a16:rowId xmlns:a16="http://schemas.microsoft.com/office/drawing/2014/main" val="2336651116"/>
                  </a:ext>
                </a:extLst>
              </a:tr>
            </a:tbl>
          </a:graphicData>
        </a:graphic>
      </p:graphicFrame>
      <p:sp>
        <p:nvSpPr>
          <p:cNvPr id="12" name="TextBox 11">
            <a:extLst>
              <a:ext uri="{FF2B5EF4-FFF2-40B4-BE49-F238E27FC236}">
                <a16:creationId xmlns:a16="http://schemas.microsoft.com/office/drawing/2014/main" id="{A73D74A2-4500-4754-B647-01F0E8D09FCB}"/>
              </a:ext>
            </a:extLst>
          </p:cNvPr>
          <p:cNvSpPr txBox="1"/>
          <p:nvPr/>
        </p:nvSpPr>
        <p:spPr>
          <a:xfrm>
            <a:off x="418010" y="6314794"/>
            <a:ext cx="9373690" cy="297517"/>
          </a:xfrm>
          <a:prstGeom prst="rect">
            <a:avLst/>
          </a:prstGeom>
          <a:noFill/>
        </p:spPr>
        <p:txBody>
          <a:bodyPr wrap="square" rtlCol="0">
            <a:spAutoFit/>
          </a:bodyPr>
          <a:lstStyle/>
          <a:p>
            <a:pPr algn="just">
              <a:lnSpc>
                <a:spcPts val="1600"/>
              </a:lnSpc>
            </a:pPr>
            <a:r>
              <a:rPr lang="en-GB" altLang="ko-KR" sz="1400" spc="-30" dirty="0">
                <a:solidFill>
                  <a:schemeClr val="bg2">
                    <a:lumMod val="50000"/>
                  </a:schemeClr>
                </a:solidFill>
                <a:latin typeface="Aptos" panose="020B0004020202020204"/>
                <a:ea typeface="KoPubWorld돋움체_Pro Bold" panose="00000800000000000000" pitchFamily="50" charset="-127"/>
                <a:cs typeface="KoPubWorld돋움체_Pro Bold" panose="00000800000000000000" pitchFamily="50" charset="-127"/>
              </a:rPr>
              <a:t>*</a:t>
            </a:r>
            <a:r>
              <a:rPr lang="en-GB" altLang="ko-KR" sz="1400" dirty="0">
                <a:solidFill>
                  <a:schemeClr val="bg2">
                    <a:lumMod val="50000"/>
                  </a:schemeClr>
                </a:solidFill>
                <a:effectLst/>
                <a:latin typeface="Aptos" panose="020B0004020202020204"/>
                <a:ea typeface="KoPub돋움체 Light" panose="00000300000000000000" pitchFamily="2" charset="-127"/>
              </a:rPr>
              <a:t>Note: </a:t>
            </a:r>
            <a:r>
              <a:rPr lang="en-GB" altLang="ko-KR" sz="1400" dirty="0">
                <a:solidFill>
                  <a:schemeClr val="bg2">
                    <a:lumMod val="50000"/>
                  </a:schemeClr>
                </a:solidFill>
                <a:effectLst/>
                <a:latin typeface="Aptos" panose="020B0004020202020204"/>
                <a:ea typeface="맑은 고딕" panose="020B0503020000020004" pitchFamily="50" charset="-127"/>
              </a:rPr>
              <a:t>Model 1 corresponds to the Establishment Phase, Model 2 to the Growth Phase, and Model 3 to the </a:t>
            </a:r>
            <a:r>
              <a:rPr lang="en-GB" altLang="ko-KR" sz="1400" dirty="0" err="1">
                <a:solidFill>
                  <a:schemeClr val="bg2">
                    <a:lumMod val="50000"/>
                  </a:schemeClr>
                </a:solidFill>
                <a:latin typeface="Aptos" panose="020B0004020202020204"/>
                <a:ea typeface="맑은 고딕" panose="020B0503020000020004" pitchFamily="50" charset="-127"/>
              </a:rPr>
              <a:t>S</a:t>
            </a:r>
            <a:r>
              <a:rPr lang="en-GB" altLang="ko-KR" sz="1400" dirty="0" err="1">
                <a:solidFill>
                  <a:schemeClr val="bg2">
                    <a:lumMod val="50000"/>
                  </a:schemeClr>
                </a:solidFill>
                <a:effectLst/>
                <a:latin typeface="Aptos" panose="020B0004020202020204"/>
                <a:ea typeface="맑은 고딕" panose="020B0503020000020004" pitchFamily="50" charset="-127"/>
              </a:rPr>
              <a:t>pillover</a:t>
            </a:r>
            <a:r>
              <a:rPr lang="en-GB" altLang="ko-KR" sz="1400" dirty="0">
                <a:solidFill>
                  <a:schemeClr val="bg2">
                    <a:lumMod val="50000"/>
                  </a:schemeClr>
                </a:solidFill>
                <a:effectLst/>
                <a:latin typeface="Aptos" panose="020B0004020202020204"/>
                <a:ea typeface="맑은 고딕" panose="020B0503020000020004" pitchFamily="50" charset="-127"/>
              </a:rPr>
              <a:t> Phase.</a:t>
            </a:r>
            <a:endParaRPr lang="en-GB" altLang="ko-KR" sz="1400" spc="-30" dirty="0">
              <a:solidFill>
                <a:schemeClr val="bg2">
                  <a:lumMod val="50000"/>
                </a:schemeClr>
              </a:solidFill>
              <a:latin typeface="Aptos" panose="020B0004020202020204"/>
              <a:ea typeface="KoPubWorld돋움체_Pro Bold" panose="00000800000000000000" pitchFamily="50" charset="-127"/>
              <a:cs typeface="KoPubWorld돋움체_Pro Bold" panose="00000800000000000000" pitchFamily="50" charset="-127"/>
            </a:endParaRPr>
          </a:p>
        </p:txBody>
      </p:sp>
    </p:spTree>
    <p:extLst>
      <p:ext uri="{BB962C8B-B14F-4D97-AF65-F5344CB8AC3E}">
        <p14:creationId xmlns:p14="http://schemas.microsoft.com/office/powerpoint/2010/main" val="885831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E944DA45-CF27-F007-82AC-12C983A731CF}"/>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FE85A9C2-0791-8A39-5269-B1B8F3DA860C}"/>
              </a:ext>
            </a:extLst>
          </p:cNvPr>
          <p:cNvPicPr>
            <a:picLocks noChangeAspect="1"/>
          </p:cNvPicPr>
          <p:nvPr/>
        </p:nvPicPr>
        <p:blipFill>
          <a:blip r:embed="rId3"/>
          <a:stretch>
            <a:fillRect/>
          </a:stretch>
        </p:blipFill>
        <p:spPr>
          <a:xfrm>
            <a:off x="10038080" y="6089366"/>
            <a:ext cx="1442720" cy="571154"/>
          </a:xfrm>
          <a:prstGeom prst="rect">
            <a:avLst/>
          </a:prstGeom>
        </p:spPr>
      </p:pic>
      <p:sp>
        <p:nvSpPr>
          <p:cNvPr id="7" name="Virsraksts 1">
            <a:extLst>
              <a:ext uri="{FF2B5EF4-FFF2-40B4-BE49-F238E27FC236}">
                <a16:creationId xmlns:a16="http://schemas.microsoft.com/office/drawing/2014/main" id="{75A34061-D5BF-7E9E-B999-02A295DE509C}"/>
              </a:ext>
            </a:extLst>
          </p:cNvPr>
          <p:cNvSpPr txBox="1">
            <a:spLocks noGrp="1"/>
          </p:cNvSpPr>
          <p:nvPr>
            <p:ph type="title"/>
          </p:nvPr>
        </p:nvSpPr>
        <p:spPr>
          <a:xfrm>
            <a:off x="418010" y="450603"/>
            <a:ext cx="11355980" cy="1099998"/>
          </a:xfrm>
          <a:prstGeom prst="rect">
            <a:avLst/>
          </a:prstGeom>
        </p:spPr>
        <p:txBody>
          <a:bodyPr>
            <a:normAutofit/>
          </a:bodyPr>
          <a:lstStyle>
            <a:lvl1pPr>
              <a:defRPr b="1">
                <a:solidFill>
                  <a:srgbClr val="1B5089"/>
                </a:solidFill>
                <a:latin typeface="Arial"/>
                <a:ea typeface="Arial"/>
                <a:cs typeface="Arial"/>
                <a:sym typeface="Arial"/>
              </a:defRPr>
            </a:lvl1pPr>
          </a:lstStyle>
          <a:p>
            <a:pPr marL="628650" indent="-628650">
              <a:buFont typeface="+mj-lt"/>
              <a:buAutoNum type="romanUcPeriod" startAt="4"/>
            </a:pPr>
            <a:r>
              <a:rPr lang="en-GB" sz="3600" dirty="0">
                <a:solidFill>
                  <a:srgbClr val="1D4289"/>
                </a:solidFill>
                <a:latin typeface="Aptos" panose="020B0004020202020204" pitchFamily="34" charset="0"/>
              </a:rPr>
              <a:t>Results</a:t>
            </a:r>
            <a:endParaRPr sz="3600" dirty="0">
              <a:solidFill>
                <a:srgbClr val="1D4289"/>
              </a:solidFill>
              <a:latin typeface="Aptos" panose="020B0004020202020204" pitchFamily="34" charset="0"/>
            </a:endParaRPr>
          </a:p>
        </p:txBody>
      </p:sp>
      <p:sp>
        <p:nvSpPr>
          <p:cNvPr id="9" name="Apakšvirsraksts 2">
            <a:extLst>
              <a:ext uri="{FF2B5EF4-FFF2-40B4-BE49-F238E27FC236}">
                <a16:creationId xmlns:a16="http://schemas.microsoft.com/office/drawing/2014/main" id="{4B8C7CC5-D090-43BD-953D-A1EED51A6A73}"/>
              </a:ext>
            </a:extLst>
          </p:cNvPr>
          <p:cNvSpPr txBox="1">
            <a:spLocks/>
          </p:cNvSpPr>
          <p:nvPr/>
        </p:nvSpPr>
        <p:spPr>
          <a:xfrm>
            <a:off x="418010" y="450603"/>
            <a:ext cx="10225108" cy="3228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800" b="1" dirty="0">
                <a:solidFill>
                  <a:srgbClr val="1D4289"/>
                </a:solidFill>
                <a:latin typeface="Aptos" panose="020B0004020202020204" pitchFamily="34" charset="0"/>
              </a:rPr>
              <a:t>The Spatial Dynamics of Caf</a:t>
            </a:r>
            <a:r>
              <a:rPr lang="en-GB" altLang="ko-KR" sz="1800" b="1" dirty="0">
                <a:solidFill>
                  <a:srgbClr val="1D4289"/>
                </a:solidFill>
                <a:latin typeface="Aptos" panose="020B0004020202020204"/>
                <a:ea typeface="맑은 고딕" panose="020B0503020000020004" pitchFamily="50" charset="-127"/>
                <a:cs typeface="KoPubWorld돋움체_Pro Bold" panose="00000800000000000000" pitchFamily="50" charset="-127"/>
              </a:rPr>
              <a:t>é</a:t>
            </a:r>
            <a:r>
              <a:rPr lang="en-GB" sz="1800" b="1" dirty="0">
                <a:solidFill>
                  <a:srgbClr val="1D4289"/>
                </a:solidFill>
                <a:latin typeface="Aptos" panose="020B0004020202020204" pitchFamily="34" charset="0"/>
              </a:rPr>
              <a:t>s as Everyday Urban Spaces: Exploring Socialscapes through Streetscapes</a:t>
            </a:r>
          </a:p>
        </p:txBody>
      </p:sp>
      <p:sp>
        <p:nvSpPr>
          <p:cNvPr id="10" name="사각형: 둥근 모서리 9">
            <a:extLst>
              <a:ext uri="{FF2B5EF4-FFF2-40B4-BE49-F238E27FC236}">
                <a16:creationId xmlns:a16="http://schemas.microsoft.com/office/drawing/2014/main" id="{60E684B6-75FF-4130-A98C-4195C8838BE8}"/>
              </a:ext>
            </a:extLst>
          </p:cNvPr>
          <p:cNvSpPr/>
          <p:nvPr/>
        </p:nvSpPr>
        <p:spPr>
          <a:xfrm>
            <a:off x="494522" y="1315616"/>
            <a:ext cx="3010678" cy="322866"/>
          </a:xfrm>
          <a:prstGeom prst="roundRect">
            <a:avLst/>
          </a:prstGeom>
          <a:solidFill>
            <a:srgbClr val="5B9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a:solidFill>
                  <a:schemeClr val="bg1"/>
                </a:solidFill>
                <a:latin typeface="Aptos" panose="020B0004020202020204"/>
              </a:rPr>
              <a:t>Caf</a:t>
            </a:r>
            <a:r>
              <a:rPr lang="en-US" altLang="ko-KR" sz="2000" b="1" dirty="0">
                <a:solidFill>
                  <a:schemeClr val="bg1"/>
                </a:solidFill>
                <a:latin typeface="Aptos" panose="020B0004020202020204"/>
                <a:ea typeface="KoPubWorld돋움체_Pro Bold" panose="00000800000000000000" pitchFamily="50" charset="-127"/>
                <a:cs typeface="KoPubWorld돋움체_Pro Bold" panose="00000800000000000000" pitchFamily="50" charset="-127"/>
              </a:rPr>
              <a:t>é Location (Model 1)</a:t>
            </a:r>
            <a:endParaRPr lang="ko-KR" altLang="en-US" sz="2000" b="1" dirty="0">
              <a:solidFill>
                <a:schemeClr val="bg1"/>
              </a:solidFill>
              <a:latin typeface="Aptos" panose="020B0004020202020204"/>
            </a:endParaRPr>
          </a:p>
        </p:txBody>
      </p:sp>
      <p:sp>
        <p:nvSpPr>
          <p:cNvPr id="8" name="TextBox 7">
            <a:extLst>
              <a:ext uri="{FF2B5EF4-FFF2-40B4-BE49-F238E27FC236}">
                <a16:creationId xmlns:a16="http://schemas.microsoft.com/office/drawing/2014/main" id="{44D6736B-D616-4FB2-9326-D96F4F9C8122}"/>
              </a:ext>
            </a:extLst>
          </p:cNvPr>
          <p:cNvSpPr txBox="1"/>
          <p:nvPr/>
        </p:nvSpPr>
        <p:spPr>
          <a:xfrm>
            <a:off x="418010" y="6314794"/>
            <a:ext cx="9373690" cy="502702"/>
          </a:xfrm>
          <a:prstGeom prst="rect">
            <a:avLst/>
          </a:prstGeom>
          <a:noFill/>
        </p:spPr>
        <p:txBody>
          <a:bodyPr wrap="square" rtlCol="0">
            <a:spAutoFit/>
          </a:bodyPr>
          <a:lstStyle/>
          <a:p>
            <a:pPr algn="just">
              <a:lnSpc>
                <a:spcPts val="1600"/>
              </a:lnSpc>
            </a:pPr>
            <a:r>
              <a:rPr lang="en-GB" altLang="ko-KR" sz="1400" spc="-30" dirty="0">
                <a:solidFill>
                  <a:schemeClr val="bg2">
                    <a:lumMod val="50000"/>
                  </a:schemeClr>
                </a:solidFill>
                <a:latin typeface="Aptos" panose="020B0004020202020204"/>
                <a:ea typeface="맑은 고딕" panose="020B0503020000020004" pitchFamily="50" charset="-127"/>
                <a:cs typeface="KoPubWorld돋움체_Pro Bold" panose="00000800000000000000" pitchFamily="50" charset="-127"/>
              </a:rPr>
              <a:t>*</a:t>
            </a:r>
            <a:r>
              <a:rPr lang="en-GB" altLang="ko-KR" sz="1400" dirty="0">
                <a:solidFill>
                  <a:schemeClr val="bg2">
                    <a:lumMod val="50000"/>
                  </a:schemeClr>
                </a:solidFill>
                <a:effectLst/>
                <a:latin typeface="Aptos" panose="020B0004020202020204"/>
                <a:ea typeface="맑은 고딕" panose="020B0503020000020004" pitchFamily="50" charset="-127"/>
              </a:rPr>
              <a:t>R</a:t>
            </a:r>
            <a:r>
              <a:rPr lang="en-GB" altLang="ko-KR" sz="1400" baseline="30000" dirty="0">
                <a:solidFill>
                  <a:schemeClr val="bg2">
                    <a:lumMod val="50000"/>
                  </a:schemeClr>
                </a:solidFill>
                <a:effectLst/>
                <a:latin typeface="Aptos" panose="020B0004020202020204"/>
                <a:ea typeface="맑은 고딕" panose="020B0503020000020004" pitchFamily="50" charset="-127"/>
              </a:rPr>
              <a:t>2</a:t>
            </a:r>
            <a:r>
              <a:rPr lang="en-GB" altLang="ko-KR" sz="1400" dirty="0">
                <a:solidFill>
                  <a:schemeClr val="bg2">
                    <a:lumMod val="50000"/>
                  </a:schemeClr>
                </a:solidFill>
                <a:effectLst/>
                <a:latin typeface="Aptos" panose="020B0004020202020204"/>
                <a:ea typeface="맑은 고딕" panose="020B0503020000020004" pitchFamily="50" charset="-127"/>
              </a:rPr>
              <a:t> values in logistic regression tend to be relatively low and vary depending on the distribution of the dependent variable</a:t>
            </a:r>
          </a:p>
          <a:p>
            <a:pPr algn="just">
              <a:lnSpc>
                <a:spcPts val="1600"/>
              </a:lnSpc>
            </a:pPr>
            <a:r>
              <a:rPr lang="en-GB" altLang="ko-KR" sz="1400" dirty="0">
                <a:solidFill>
                  <a:schemeClr val="bg2">
                    <a:lumMod val="50000"/>
                  </a:schemeClr>
                </a:solidFill>
                <a:effectLst/>
                <a:latin typeface="Aptos" panose="020B0004020202020204"/>
                <a:ea typeface="맑은 고딕" panose="020B0503020000020004" pitchFamily="50" charset="-127"/>
              </a:rPr>
              <a:t> (Cohen et al., 2009).</a:t>
            </a:r>
            <a:endParaRPr lang="en-GB" altLang="ko-KR" sz="1400" spc="-30" dirty="0">
              <a:solidFill>
                <a:schemeClr val="bg2">
                  <a:lumMod val="50000"/>
                </a:schemeClr>
              </a:solidFill>
              <a:latin typeface="Aptos" panose="020B0004020202020204"/>
              <a:ea typeface="KoPubWorld돋움체_Pro Bold" panose="00000800000000000000" pitchFamily="50" charset="-127"/>
              <a:cs typeface="KoPubWorld돋움체_Pro Bold" panose="00000800000000000000" pitchFamily="50" charset="-127"/>
            </a:endParaRPr>
          </a:p>
        </p:txBody>
      </p:sp>
      <p:pic>
        <p:nvPicPr>
          <p:cNvPr id="3" name="그림 2">
            <a:extLst>
              <a:ext uri="{FF2B5EF4-FFF2-40B4-BE49-F238E27FC236}">
                <a16:creationId xmlns:a16="http://schemas.microsoft.com/office/drawing/2014/main" id="{43A63BF8-8CB7-48F3-AA9F-E7995D0BF5B6}"/>
              </a:ext>
            </a:extLst>
          </p:cNvPr>
          <p:cNvPicPr>
            <a:picLocks noChangeAspect="1"/>
          </p:cNvPicPr>
          <p:nvPr/>
        </p:nvPicPr>
        <p:blipFill>
          <a:blip r:embed="rId4"/>
          <a:stretch>
            <a:fillRect/>
          </a:stretch>
        </p:blipFill>
        <p:spPr>
          <a:xfrm>
            <a:off x="6603795" y="976038"/>
            <a:ext cx="5170195" cy="5033417"/>
          </a:xfrm>
          <a:prstGeom prst="rect">
            <a:avLst/>
          </a:prstGeom>
        </p:spPr>
      </p:pic>
      <p:sp>
        <p:nvSpPr>
          <p:cNvPr id="11" name="TextBox 10">
            <a:extLst>
              <a:ext uri="{FF2B5EF4-FFF2-40B4-BE49-F238E27FC236}">
                <a16:creationId xmlns:a16="http://schemas.microsoft.com/office/drawing/2014/main" id="{C687E262-B737-42BA-A120-269B63A9EF96}"/>
              </a:ext>
            </a:extLst>
          </p:cNvPr>
          <p:cNvSpPr txBox="1"/>
          <p:nvPr/>
        </p:nvSpPr>
        <p:spPr>
          <a:xfrm>
            <a:off x="418008" y="1692938"/>
            <a:ext cx="6020891" cy="2729337"/>
          </a:xfrm>
          <a:prstGeom prst="rect">
            <a:avLst/>
          </a:prstGeom>
          <a:noFill/>
        </p:spPr>
        <p:txBody>
          <a:bodyPr wrap="square" rtlCol="0">
            <a:spAutoFit/>
          </a:bodyPr>
          <a:lstStyle/>
          <a:p>
            <a:pPr marL="342900" indent="-342900" algn="just">
              <a:lnSpc>
                <a:spcPct val="120000"/>
              </a:lnSpc>
              <a:buFont typeface="Arial" panose="020B0604020202020204" pitchFamily="34" charset="0"/>
              <a:buChar char="•"/>
            </a:pPr>
            <a:r>
              <a:rPr lang="en-GB" altLang="ko-KR" b="1" dirty="0">
                <a:solidFill>
                  <a:srgbClr val="000F33"/>
                </a:solidFill>
                <a:latin typeface="Aptos" panose="020B0004020202020204"/>
                <a:ea typeface="맑은 고딕" panose="020B0503020000020004" pitchFamily="50" charset="-127"/>
                <a:cs typeface="KoPubWorld돋움체_Pro Bold" panose="00000800000000000000" pitchFamily="50" charset="-127"/>
              </a:rPr>
              <a:t>Newly opened caf</a:t>
            </a:r>
            <a:r>
              <a:rPr lang="en-GB" altLang="ko-KR" b="1"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é in the Establishment Phase</a:t>
            </a:r>
            <a:endParaRPr lang="en-GB" altLang="ko-KR" b="1" dirty="0">
              <a:solidFill>
                <a:srgbClr val="000F33"/>
              </a:solidFill>
              <a:latin typeface="Aptos" panose="020B0004020202020204"/>
              <a:ea typeface="맑은 고딕" panose="020B0503020000020004" pitchFamily="50" charset="-127"/>
              <a:cs typeface="KoPubWorld돋움체_Pro Bold" panose="00000800000000000000" pitchFamily="50" charset="-127"/>
            </a:endParaRPr>
          </a:p>
          <a:p>
            <a:pPr marL="542925" indent="-342900" algn="just">
              <a:lnSpc>
                <a:spcPct val="120000"/>
              </a:lnSpc>
              <a:buFontTx/>
              <a:buChar char="·"/>
            </a:pP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Cafés tend to locate on </a:t>
            </a:r>
            <a:r>
              <a:rPr lang="en-GB" altLang="ko-KR" u="sng" dirty="0">
                <a:solidFill>
                  <a:srgbClr val="000F33"/>
                </a:solidFill>
                <a:latin typeface="Aptos" panose="020B0004020202020204"/>
                <a:ea typeface="맑은 고딕" panose="020B0503020000020004" pitchFamily="50" charset="-127"/>
                <a:cs typeface="KoPubWorld돋움체_Pro Bold" panose="00000800000000000000" pitchFamily="50" charset="-127"/>
              </a:rPr>
              <a:t>less lively streets</a:t>
            </a: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 (lower liveliness)</a:t>
            </a:r>
            <a:endParaRPr lang="en-GB" altLang="ko-KR" u="sng" dirty="0">
              <a:solidFill>
                <a:srgbClr val="000F33"/>
              </a:solidFill>
              <a:latin typeface="Aptos" panose="020B0004020202020204"/>
              <a:ea typeface="맑은 고딕" panose="020B0503020000020004" pitchFamily="50" charset="-127"/>
              <a:cs typeface="KoPubWorld돋움체_Pro Bold" panose="00000800000000000000" pitchFamily="50" charset="-127"/>
            </a:endParaRPr>
          </a:p>
          <a:p>
            <a:pPr marL="542925" indent="-342900" algn="just">
              <a:lnSpc>
                <a:spcPct val="120000"/>
              </a:lnSpc>
              <a:buFontTx/>
              <a:buChar char="·"/>
            </a:pP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Prefer occupied buildings, agglomerated areas, and locations with higher land prices</a:t>
            </a:r>
          </a:p>
          <a:p>
            <a:pPr marL="542925" indent="-342900" algn="just">
              <a:lnSpc>
                <a:spcPct val="120000"/>
              </a:lnSpc>
              <a:buFontTx/>
              <a:buChar char="·"/>
            </a:pP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Favour </a:t>
            </a:r>
            <a:r>
              <a:rPr lang="en-GB" altLang="ko-KR" u="sng" dirty="0">
                <a:solidFill>
                  <a:srgbClr val="000F33"/>
                </a:solidFill>
                <a:latin typeface="Aptos" panose="020B0004020202020204"/>
                <a:ea typeface="맑은 고딕" panose="020B0503020000020004" pitchFamily="50" charset="-127"/>
                <a:cs typeface="KoPubWorld돋움체_Pro Bold" panose="00000800000000000000" pitchFamily="50" charset="-127"/>
              </a:rPr>
              <a:t>compact building forms</a:t>
            </a: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 (small footprint, taller height)</a:t>
            </a:r>
          </a:p>
          <a:p>
            <a:pPr marL="542925" indent="-342900" algn="just">
              <a:lnSpc>
                <a:spcPct val="120000"/>
              </a:lnSpc>
              <a:buFontTx/>
              <a:buChar char="·"/>
            </a:pP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More likely to appear in areas with larger resident populations, millennials, and employees</a:t>
            </a:r>
          </a:p>
        </p:txBody>
      </p:sp>
    </p:spTree>
    <p:extLst>
      <p:ext uri="{BB962C8B-B14F-4D97-AF65-F5344CB8AC3E}">
        <p14:creationId xmlns:p14="http://schemas.microsoft.com/office/powerpoint/2010/main" val="3561350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0170E359-334C-4729-8FC5-28C2C1441BD1}"/>
              </a:ext>
            </a:extLst>
          </p:cNvPr>
          <p:cNvPicPr>
            <a:picLocks noChangeAspect="1"/>
          </p:cNvPicPr>
          <p:nvPr/>
        </p:nvPicPr>
        <p:blipFill>
          <a:blip r:embed="rId3"/>
          <a:stretch>
            <a:fillRect/>
          </a:stretch>
        </p:blipFill>
        <p:spPr>
          <a:xfrm>
            <a:off x="6593918" y="976038"/>
            <a:ext cx="5199433" cy="5028400"/>
          </a:xfrm>
          <a:prstGeom prst="rect">
            <a:avLst/>
          </a:prstGeom>
        </p:spPr>
      </p:pic>
      <p:sp>
        <p:nvSpPr>
          <p:cNvPr id="5" name="Dikdörtgen 4">
            <a:extLst>
              <a:ext uri="{FF2B5EF4-FFF2-40B4-BE49-F238E27FC236}">
                <a16:creationId xmlns:a16="http://schemas.microsoft.com/office/drawing/2014/main" id="{E944DA45-CF27-F007-82AC-12C983A731CF}"/>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FE85A9C2-0791-8A39-5269-B1B8F3DA860C}"/>
              </a:ext>
            </a:extLst>
          </p:cNvPr>
          <p:cNvPicPr>
            <a:picLocks noChangeAspect="1"/>
          </p:cNvPicPr>
          <p:nvPr/>
        </p:nvPicPr>
        <p:blipFill>
          <a:blip r:embed="rId4"/>
          <a:stretch>
            <a:fillRect/>
          </a:stretch>
        </p:blipFill>
        <p:spPr>
          <a:xfrm>
            <a:off x="10038080" y="6089366"/>
            <a:ext cx="1442720" cy="571154"/>
          </a:xfrm>
          <a:prstGeom prst="rect">
            <a:avLst/>
          </a:prstGeom>
        </p:spPr>
      </p:pic>
      <p:sp>
        <p:nvSpPr>
          <p:cNvPr id="7" name="Virsraksts 1">
            <a:extLst>
              <a:ext uri="{FF2B5EF4-FFF2-40B4-BE49-F238E27FC236}">
                <a16:creationId xmlns:a16="http://schemas.microsoft.com/office/drawing/2014/main" id="{75A34061-D5BF-7E9E-B999-02A295DE509C}"/>
              </a:ext>
            </a:extLst>
          </p:cNvPr>
          <p:cNvSpPr txBox="1">
            <a:spLocks noGrp="1"/>
          </p:cNvSpPr>
          <p:nvPr>
            <p:ph type="title"/>
          </p:nvPr>
        </p:nvSpPr>
        <p:spPr>
          <a:xfrm>
            <a:off x="418010" y="450603"/>
            <a:ext cx="11355980" cy="1099998"/>
          </a:xfrm>
          <a:prstGeom prst="rect">
            <a:avLst/>
          </a:prstGeom>
        </p:spPr>
        <p:txBody>
          <a:bodyPr>
            <a:normAutofit/>
          </a:bodyPr>
          <a:lstStyle>
            <a:lvl1pPr>
              <a:defRPr b="1">
                <a:solidFill>
                  <a:srgbClr val="1B5089"/>
                </a:solidFill>
                <a:latin typeface="Arial"/>
                <a:ea typeface="Arial"/>
                <a:cs typeface="Arial"/>
                <a:sym typeface="Arial"/>
              </a:defRPr>
            </a:lvl1pPr>
          </a:lstStyle>
          <a:p>
            <a:pPr marL="628650" indent="-628650">
              <a:buFont typeface="+mj-lt"/>
              <a:buAutoNum type="romanUcPeriod" startAt="4"/>
            </a:pPr>
            <a:r>
              <a:rPr lang="en-GB" sz="3600" dirty="0">
                <a:solidFill>
                  <a:srgbClr val="1D4289"/>
                </a:solidFill>
                <a:latin typeface="Aptos" panose="020B0004020202020204" pitchFamily="34" charset="0"/>
              </a:rPr>
              <a:t>Results</a:t>
            </a:r>
            <a:endParaRPr sz="3600" dirty="0">
              <a:solidFill>
                <a:srgbClr val="1D4289"/>
              </a:solidFill>
              <a:latin typeface="Aptos" panose="020B0004020202020204" pitchFamily="34" charset="0"/>
            </a:endParaRPr>
          </a:p>
        </p:txBody>
      </p:sp>
      <p:sp>
        <p:nvSpPr>
          <p:cNvPr id="9" name="Apakšvirsraksts 2">
            <a:extLst>
              <a:ext uri="{FF2B5EF4-FFF2-40B4-BE49-F238E27FC236}">
                <a16:creationId xmlns:a16="http://schemas.microsoft.com/office/drawing/2014/main" id="{4B8C7CC5-D090-43BD-953D-A1EED51A6A73}"/>
              </a:ext>
            </a:extLst>
          </p:cNvPr>
          <p:cNvSpPr txBox="1">
            <a:spLocks/>
          </p:cNvSpPr>
          <p:nvPr/>
        </p:nvSpPr>
        <p:spPr>
          <a:xfrm>
            <a:off x="418010" y="450603"/>
            <a:ext cx="10225108" cy="3228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800" b="1" dirty="0">
                <a:solidFill>
                  <a:srgbClr val="1D4289"/>
                </a:solidFill>
                <a:latin typeface="Aptos" panose="020B0004020202020204" pitchFamily="34" charset="0"/>
              </a:rPr>
              <a:t>The Spatial Dynamics of Caf</a:t>
            </a:r>
            <a:r>
              <a:rPr lang="en-GB" altLang="ko-KR" sz="1800" b="1" dirty="0">
                <a:solidFill>
                  <a:srgbClr val="1D4289"/>
                </a:solidFill>
                <a:latin typeface="Aptos" panose="020B0004020202020204"/>
                <a:ea typeface="맑은 고딕" panose="020B0503020000020004" pitchFamily="50" charset="-127"/>
                <a:cs typeface="KoPubWorld돋움체_Pro Bold" panose="00000800000000000000" pitchFamily="50" charset="-127"/>
              </a:rPr>
              <a:t>é</a:t>
            </a:r>
            <a:r>
              <a:rPr lang="en-GB" sz="1800" b="1" dirty="0">
                <a:solidFill>
                  <a:srgbClr val="1D4289"/>
                </a:solidFill>
                <a:latin typeface="Aptos" panose="020B0004020202020204" pitchFamily="34" charset="0"/>
              </a:rPr>
              <a:t>s as Everyday Urban Spaces: Exploring Socialscapes through Streetscapes</a:t>
            </a:r>
          </a:p>
        </p:txBody>
      </p:sp>
      <p:sp>
        <p:nvSpPr>
          <p:cNvPr id="10" name="사각형: 둥근 모서리 9">
            <a:extLst>
              <a:ext uri="{FF2B5EF4-FFF2-40B4-BE49-F238E27FC236}">
                <a16:creationId xmlns:a16="http://schemas.microsoft.com/office/drawing/2014/main" id="{60E684B6-75FF-4130-A98C-4195C8838BE8}"/>
              </a:ext>
            </a:extLst>
          </p:cNvPr>
          <p:cNvSpPr/>
          <p:nvPr/>
        </p:nvSpPr>
        <p:spPr>
          <a:xfrm>
            <a:off x="494522" y="1315616"/>
            <a:ext cx="3010678" cy="322866"/>
          </a:xfrm>
          <a:prstGeom prst="roundRect">
            <a:avLst/>
          </a:prstGeom>
          <a:solidFill>
            <a:srgbClr val="5B9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a:solidFill>
                  <a:schemeClr val="bg1"/>
                </a:solidFill>
                <a:latin typeface="Aptos" panose="020B0004020202020204"/>
              </a:rPr>
              <a:t>Caf</a:t>
            </a:r>
            <a:r>
              <a:rPr lang="en-US" altLang="ko-KR" sz="2000" b="1" dirty="0">
                <a:solidFill>
                  <a:schemeClr val="bg1"/>
                </a:solidFill>
                <a:latin typeface="Aptos" panose="020B0004020202020204"/>
                <a:ea typeface="KoPubWorld돋움체_Pro Bold" panose="00000800000000000000" pitchFamily="50" charset="-127"/>
                <a:cs typeface="KoPubWorld돋움체_Pro Bold" panose="00000800000000000000" pitchFamily="50" charset="-127"/>
              </a:rPr>
              <a:t>é Location (Model 2)</a:t>
            </a:r>
            <a:endParaRPr lang="ko-KR" altLang="en-US" sz="2000" b="1" dirty="0">
              <a:solidFill>
                <a:schemeClr val="bg1"/>
              </a:solidFill>
              <a:latin typeface="Aptos" panose="020B0004020202020204"/>
            </a:endParaRPr>
          </a:p>
        </p:txBody>
      </p:sp>
      <p:sp>
        <p:nvSpPr>
          <p:cNvPr id="8" name="TextBox 7">
            <a:extLst>
              <a:ext uri="{FF2B5EF4-FFF2-40B4-BE49-F238E27FC236}">
                <a16:creationId xmlns:a16="http://schemas.microsoft.com/office/drawing/2014/main" id="{44D6736B-D616-4FB2-9326-D96F4F9C8122}"/>
              </a:ext>
            </a:extLst>
          </p:cNvPr>
          <p:cNvSpPr txBox="1"/>
          <p:nvPr/>
        </p:nvSpPr>
        <p:spPr>
          <a:xfrm>
            <a:off x="418010" y="6314794"/>
            <a:ext cx="9373690" cy="502702"/>
          </a:xfrm>
          <a:prstGeom prst="rect">
            <a:avLst/>
          </a:prstGeom>
          <a:noFill/>
        </p:spPr>
        <p:txBody>
          <a:bodyPr wrap="square" rtlCol="0">
            <a:spAutoFit/>
          </a:bodyPr>
          <a:lstStyle/>
          <a:p>
            <a:pPr algn="just">
              <a:lnSpc>
                <a:spcPts val="1600"/>
              </a:lnSpc>
            </a:pPr>
            <a:r>
              <a:rPr lang="en-GB" altLang="ko-KR" sz="1400" spc="-30" dirty="0">
                <a:solidFill>
                  <a:schemeClr val="bg2">
                    <a:lumMod val="50000"/>
                  </a:schemeClr>
                </a:solidFill>
                <a:latin typeface="Aptos" panose="020B0004020202020204"/>
                <a:ea typeface="맑은 고딕" panose="020B0503020000020004" pitchFamily="50" charset="-127"/>
                <a:cs typeface="KoPubWorld돋움체_Pro Bold" panose="00000800000000000000" pitchFamily="50" charset="-127"/>
              </a:rPr>
              <a:t>*</a:t>
            </a:r>
            <a:r>
              <a:rPr lang="en-GB" altLang="ko-KR" sz="1400" dirty="0">
                <a:solidFill>
                  <a:schemeClr val="bg2">
                    <a:lumMod val="50000"/>
                  </a:schemeClr>
                </a:solidFill>
                <a:effectLst/>
                <a:latin typeface="Aptos" panose="020B0004020202020204"/>
                <a:ea typeface="맑은 고딕" panose="020B0503020000020004" pitchFamily="50" charset="-127"/>
              </a:rPr>
              <a:t>R</a:t>
            </a:r>
            <a:r>
              <a:rPr lang="en-GB" altLang="ko-KR" sz="1400" baseline="30000" dirty="0">
                <a:solidFill>
                  <a:schemeClr val="bg2">
                    <a:lumMod val="50000"/>
                  </a:schemeClr>
                </a:solidFill>
                <a:effectLst/>
                <a:latin typeface="Aptos" panose="020B0004020202020204"/>
                <a:ea typeface="맑은 고딕" panose="020B0503020000020004" pitchFamily="50" charset="-127"/>
              </a:rPr>
              <a:t>2</a:t>
            </a:r>
            <a:r>
              <a:rPr lang="en-GB" altLang="ko-KR" sz="1400" dirty="0">
                <a:solidFill>
                  <a:schemeClr val="bg2">
                    <a:lumMod val="50000"/>
                  </a:schemeClr>
                </a:solidFill>
                <a:effectLst/>
                <a:latin typeface="Aptos" panose="020B0004020202020204"/>
                <a:ea typeface="맑은 고딕" panose="020B0503020000020004" pitchFamily="50" charset="-127"/>
              </a:rPr>
              <a:t> values in logistic regression tend to be relatively low and vary depending on the distribution of the dependent variable</a:t>
            </a:r>
          </a:p>
          <a:p>
            <a:pPr algn="just">
              <a:lnSpc>
                <a:spcPts val="1600"/>
              </a:lnSpc>
            </a:pPr>
            <a:r>
              <a:rPr lang="en-GB" altLang="ko-KR" sz="1400" dirty="0">
                <a:solidFill>
                  <a:schemeClr val="bg2">
                    <a:lumMod val="50000"/>
                  </a:schemeClr>
                </a:solidFill>
                <a:effectLst/>
                <a:latin typeface="Aptos" panose="020B0004020202020204"/>
                <a:ea typeface="맑은 고딕" panose="020B0503020000020004" pitchFamily="50" charset="-127"/>
              </a:rPr>
              <a:t> (Cohen et al., 2009).</a:t>
            </a:r>
            <a:endParaRPr lang="en-GB" altLang="ko-KR" sz="1400" spc="-30" dirty="0">
              <a:solidFill>
                <a:schemeClr val="bg2">
                  <a:lumMod val="50000"/>
                </a:schemeClr>
              </a:solidFill>
              <a:latin typeface="Aptos" panose="020B0004020202020204"/>
              <a:ea typeface="KoPubWorld돋움체_Pro Bold" panose="00000800000000000000" pitchFamily="50" charset="-127"/>
              <a:cs typeface="KoPubWorld돋움체_Pro Bold" panose="00000800000000000000" pitchFamily="50" charset="-127"/>
            </a:endParaRPr>
          </a:p>
        </p:txBody>
      </p:sp>
      <p:sp>
        <p:nvSpPr>
          <p:cNvPr id="11" name="TextBox 10">
            <a:extLst>
              <a:ext uri="{FF2B5EF4-FFF2-40B4-BE49-F238E27FC236}">
                <a16:creationId xmlns:a16="http://schemas.microsoft.com/office/drawing/2014/main" id="{C687E262-B737-42BA-A120-269B63A9EF96}"/>
              </a:ext>
            </a:extLst>
          </p:cNvPr>
          <p:cNvSpPr txBox="1"/>
          <p:nvPr/>
        </p:nvSpPr>
        <p:spPr>
          <a:xfrm>
            <a:off x="418008" y="1692938"/>
            <a:ext cx="6020891" cy="3394134"/>
          </a:xfrm>
          <a:prstGeom prst="rect">
            <a:avLst/>
          </a:prstGeom>
          <a:noFill/>
        </p:spPr>
        <p:txBody>
          <a:bodyPr wrap="square" rtlCol="0">
            <a:spAutoFit/>
          </a:bodyPr>
          <a:lstStyle/>
          <a:p>
            <a:pPr marL="342900" indent="-342900" algn="just">
              <a:lnSpc>
                <a:spcPct val="120000"/>
              </a:lnSpc>
              <a:buFont typeface="Arial" panose="020B0604020202020204" pitchFamily="34" charset="0"/>
              <a:buChar char="•"/>
            </a:pPr>
            <a:r>
              <a:rPr lang="en-GB" altLang="ko-KR" b="1" dirty="0">
                <a:solidFill>
                  <a:srgbClr val="000F33"/>
                </a:solidFill>
                <a:latin typeface="Aptos" panose="020B0004020202020204"/>
                <a:ea typeface="맑은 고딕" panose="020B0503020000020004" pitchFamily="50" charset="-127"/>
                <a:cs typeface="KoPubWorld돋움체_Pro Bold" panose="00000800000000000000" pitchFamily="50" charset="-127"/>
              </a:rPr>
              <a:t>Newly opened caf</a:t>
            </a:r>
            <a:r>
              <a:rPr lang="en-GB" altLang="ko-KR" b="1"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é in the Growth Phase</a:t>
            </a:r>
            <a:endParaRPr lang="en-GB" altLang="ko-KR" b="1" dirty="0">
              <a:solidFill>
                <a:srgbClr val="000F33"/>
              </a:solidFill>
              <a:latin typeface="Aptos" panose="020B0004020202020204"/>
              <a:ea typeface="맑은 고딕" panose="020B0503020000020004" pitchFamily="50" charset="-127"/>
              <a:cs typeface="KoPubWorld돋움체_Pro Bold" panose="00000800000000000000" pitchFamily="50" charset="-127"/>
            </a:endParaRPr>
          </a:p>
          <a:p>
            <a:pPr marL="542925" indent="-342900" algn="just">
              <a:lnSpc>
                <a:spcPct val="120000"/>
              </a:lnSpc>
              <a:buFontTx/>
              <a:buChar char="·"/>
            </a:pP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Cafés tend to locate on </a:t>
            </a:r>
            <a:r>
              <a:rPr lang="en-GB" altLang="ko-KR" u="sng" dirty="0">
                <a:solidFill>
                  <a:srgbClr val="000F33"/>
                </a:solidFill>
                <a:latin typeface="Aptos" panose="020B0004020202020204"/>
                <a:ea typeface="맑은 고딕" panose="020B0503020000020004" pitchFamily="50" charset="-127"/>
                <a:cs typeface="KoPubWorld돋움체_Pro Bold" panose="00000800000000000000" pitchFamily="50" charset="-127"/>
              </a:rPr>
              <a:t>aesthetic streets</a:t>
            </a: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 (higher beauty, lower liveliness)</a:t>
            </a:r>
            <a:endParaRPr lang="en-GB" altLang="ko-KR" u="sng" dirty="0">
              <a:solidFill>
                <a:srgbClr val="000F33"/>
              </a:solidFill>
              <a:latin typeface="Aptos" panose="020B0004020202020204"/>
              <a:ea typeface="맑은 고딕" panose="020B0503020000020004" pitchFamily="50" charset="-127"/>
              <a:cs typeface="KoPubWorld돋움체_Pro Bold" panose="00000800000000000000" pitchFamily="50" charset="-127"/>
            </a:endParaRPr>
          </a:p>
          <a:p>
            <a:pPr marL="542925" indent="-342900" algn="just">
              <a:lnSpc>
                <a:spcPct val="120000"/>
              </a:lnSpc>
              <a:buFontTx/>
              <a:buChar char="·"/>
            </a:pP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Prefer </a:t>
            </a:r>
            <a:r>
              <a:rPr lang="en-GB" altLang="ko-KR" u="sng" dirty="0">
                <a:solidFill>
                  <a:srgbClr val="000F33"/>
                </a:solidFill>
                <a:latin typeface="Aptos" panose="020B0004020202020204"/>
                <a:ea typeface="맑은 고딕" panose="020B0503020000020004" pitchFamily="50" charset="-127"/>
                <a:cs typeface="KoPubWorld돋움체_Pro Bold" panose="00000800000000000000" pitchFamily="50" charset="-127"/>
              </a:rPr>
              <a:t>walkable environments</a:t>
            </a: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 (wider pavements, higher enclosure)</a:t>
            </a:r>
            <a:endParaRPr lang="en-GB" altLang="ko-KR" u="sng" dirty="0">
              <a:solidFill>
                <a:srgbClr val="000F33"/>
              </a:solidFill>
              <a:latin typeface="Aptos" panose="020B0004020202020204"/>
              <a:ea typeface="맑은 고딕" panose="020B0503020000020004" pitchFamily="50" charset="-127"/>
              <a:cs typeface="KoPubWorld돋움체_Pro Bold" panose="00000800000000000000" pitchFamily="50" charset="-127"/>
            </a:endParaRPr>
          </a:p>
          <a:p>
            <a:pPr marL="542925" indent="-342900" algn="just">
              <a:lnSpc>
                <a:spcPct val="120000"/>
              </a:lnSpc>
              <a:buFontTx/>
              <a:buChar char="·"/>
            </a:pP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Prefer </a:t>
            </a:r>
            <a:r>
              <a:rPr lang="en-GB" altLang="ko-KR" u="sng" dirty="0">
                <a:solidFill>
                  <a:srgbClr val="000F33"/>
                </a:solidFill>
                <a:latin typeface="Aptos" panose="020B0004020202020204"/>
                <a:ea typeface="맑은 고딕" panose="020B0503020000020004" pitchFamily="50" charset="-127"/>
                <a:cs typeface="KoPubWorld돋움체_Pro Bold" panose="00000800000000000000" pitchFamily="50" charset="-127"/>
              </a:rPr>
              <a:t>accessible locations</a:t>
            </a: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 (subway stations, parks)</a:t>
            </a:r>
            <a:endParaRPr lang="en-GB" altLang="ko-KR" u="sng" dirty="0">
              <a:solidFill>
                <a:srgbClr val="000F33"/>
              </a:solidFill>
              <a:latin typeface="Aptos" panose="020B0004020202020204"/>
              <a:ea typeface="맑은 고딕" panose="020B0503020000020004" pitchFamily="50" charset="-127"/>
              <a:cs typeface="KoPubWorld돋움체_Pro Bold" panose="00000800000000000000" pitchFamily="50" charset="-127"/>
            </a:endParaRPr>
          </a:p>
          <a:p>
            <a:pPr marL="542925" indent="-342900" algn="just">
              <a:lnSpc>
                <a:spcPct val="120000"/>
              </a:lnSpc>
              <a:buFontTx/>
              <a:buChar char="·"/>
            </a:pP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Favour occupied buildings, agglomerated areas, and sites with higher land prices</a:t>
            </a:r>
          </a:p>
          <a:p>
            <a:pPr marL="542925" indent="-342900" algn="just">
              <a:lnSpc>
                <a:spcPct val="120000"/>
              </a:lnSpc>
              <a:buFontTx/>
              <a:buChar char="·"/>
            </a:pP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More likely to appear in areas with taller buildings, more residents, and more employees</a:t>
            </a:r>
          </a:p>
        </p:txBody>
      </p:sp>
    </p:spTree>
    <p:extLst>
      <p:ext uri="{BB962C8B-B14F-4D97-AF65-F5344CB8AC3E}">
        <p14:creationId xmlns:p14="http://schemas.microsoft.com/office/powerpoint/2010/main" val="2775385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0F49A348-5374-42A4-879C-0E31C1CD36EC}"/>
              </a:ext>
            </a:extLst>
          </p:cNvPr>
          <p:cNvPicPr>
            <a:picLocks noChangeAspect="1"/>
          </p:cNvPicPr>
          <p:nvPr/>
        </p:nvPicPr>
        <p:blipFill>
          <a:blip r:embed="rId3"/>
          <a:stretch>
            <a:fillRect/>
          </a:stretch>
        </p:blipFill>
        <p:spPr>
          <a:xfrm>
            <a:off x="6610350" y="976039"/>
            <a:ext cx="5176208" cy="5046290"/>
          </a:xfrm>
          <a:prstGeom prst="rect">
            <a:avLst/>
          </a:prstGeom>
        </p:spPr>
      </p:pic>
      <p:sp>
        <p:nvSpPr>
          <p:cNvPr id="5" name="Dikdörtgen 4">
            <a:extLst>
              <a:ext uri="{FF2B5EF4-FFF2-40B4-BE49-F238E27FC236}">
                <a16:creationId xmlns:a16="http://schemas.microsoft.com/office/drawing/2014/main" id="{E944DA45-CF27-F007-82AC-12C983A731CF}"/>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FE85A9C2-0791-8A39-5269-B1B8F3DA860C}"/>
              </a:ext>
            </a:extLst>
          </p:cNvPr>
          <p:cNvPicPr>
            <a:picLocks noChangeAspect="1"/>
          </p:cNvPicPr>
          <p:nvPr/>
        </p:nvPicPr>
        <p:blipFill>
          <a:blip r:embed="rId4"/>
          <a:stretch>
            <a:fillRect/>
          </a:stretch>
        </p:blipFill>
        <p:spPr>
          <a:xfrm>
            <a:off x="10038080" y="6089366"/>
            <a:ext cx="1442720" cy="571154"/>
          </a:xfrm>
          <a:prstGeom prst="rect">
            <a:avLst/>
          </a:prstGeom>
        </p:spPr>
      </p:pic>
      <p:sp>
        <p:nvSpPr>
          <p:cNvPr id="7" name="Virsraksts 1">
            <a:extLst>
              <a:ext uri="{FF2B5EF4-FFF2-40B4-BE49-F238E27FC236}">
                <a16:creationId xmlns:a16="http://schemas.microsoft.com/office/drawing/2014/main" id="{75A34061-D5BF-7E9E-B999-02A295DE509C}"/>
              </a:ext>
            </a:extLst>
          </p:cNvPr>
          <p:cNvSpPr txBox="1">
            <a:spLocks noGrp="1"/>
          </p:cNvSpPr>
          <p:nvPr>
            <p:ph type="title"/>
          </p:nvPr>
        </p:nvSpPr>
        <p:spPr>
          <a:xfrm>
            <a:off x="418010" y="450603"/>
            <a:ext cx="11355980" cy="1099998"/>
          </a:xfrm>
          <a:prstGeom prst="rect">
            <a:avLst/>
          </a:prstGeom>
        </p:spPr>
        <p:txBody>
          <a:bodyPr>
            <a:normAutofit/>
          </a:bodyPr>
          <a:lstStyle>
            <a:lvl1pPr>
              <a:defRPr b="1">
                <a:solidFill>
                  <a:srgbClr val="1B5089"/>
                </a:solidFill>
                <a:latin typeface="Arial"/>
                <a:ea typeface="Arial"/>
                <a:cs typeface="Arial"/>
                <a:sym typeface="Arial"/>
              </a:defRPr>
            </a:lvl1pPr>
          </a:lstStyle>
          <a:p>
            <a:pPr marL="628650" indent="-628650">
              <a:buFont typeface="+mj-lt"/>
              <a:buAutoNum type="romanUcPeriod" startAt="4"/>
            </a:pPr>
            <a:r>
              <a:rPr lang="en-GB" sz="3600" dirty="0">
                <a:solidFill>
                  <a:srgbClr val="1D4289"/>
                </a:solidFill>
                <a:latin typeface="Aptos" panose="020B0004020202020204" pitchFamily="34" charset="0"/>
              </a:rPr>
              <a:t>Results</a:t>
            </a:r>
            <a:endParaRPr sz="3600" dirty="0">
              <a:solidFill>
                <a:srgbClr val="1D4289"/>
              </a:solidFill>
              <a:latin typeface="Aptos" panose="020B0004020202020204" pitchFamily="34" charset="0"/>
            </a:endParaRPr>
          </a:p>
        </p:txBody>
      </p:sp>
      <p:sp>
        <p:nvSpPr>
          <p:cNvPr id="9" name="Apakšvirsraksts 2">
            <a:extLst>
              <a:ext uri="{FF2B5EF4-FFF2-40B4-BE49-F238E27FC236}">
                <a16:creationId xmlns:a16="http://schemas.microsoft.com/office/drawing/2014/main" id="{4B8C7CC5-D090-43BD-953D-A1EED51A6A73}"/>
              </a:ext>
            </a:extLst>
          </p:cNvPr>
          <p:cNvSpPr txBox="1">
            <a:spLocks/>
          </p:cNvSpPr>
          <p:nvPr/>
        </p:nvSpPr>
        <p:spPr>
          <a:xfrm>
            <a:off x="418010" y="450603"/>
            <a:ext cx="10225108" cy="3228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800" b="1" dirty="0">
                <a:solidFill>
                  <a:srgbClr val="1D4289"/>
                </a:solidFill>
                <a:latin typeface="Aptos" panose="020B0004020202020204" pitchFamily="34" charset="0"/>
              </a:rPr>
              <a:t>The Spatial Dynamics of Caf</a:t>
            </a:r>
            <a:r>
              <a:rPr lang="en-GB" altLang="ko-KR" sz="1800" b="1" dirty="0">
                <a:solidFill>
                  <a:srgbClr val="1D4289"/>
                </a:solidFill>
                <a:latin typeface="Aptos" panose="020B0004020202020204"/>
                <a:ea typeface="맑은 고딕" panose="020B0503020000020004" pitchFamily="50" charset="-127"/>
                <a:cs typeface="KoPubWorld돋움체_Pro Bold" panose="00000800000000000000" pitchFamily="50" charset="-127"/>
              </a:rPr>
              <a:t>é</a:t>
            </a:r>
            <a:r>
              <a:rPr lang="en-GB" sz="1800" b="1" dirty="0">
                <a:solidFill>
                  <a:srgbClr val="1D4289"/>
                </a:solidFill>
                <a:latin typeface="Aptos" panose="020B0004020202020204" pitchFamily="34" charset="0"/>
              </a:rPr>
              <a:t>s as Everyday Urban Spaces: Exploring Socialscapes through Streetscapes</a:t>
            </a:r>
          </a:p>
        </p:txBody>
      </p:sp>
      <p:sp>
        <p:nvSpPr>
          <p:cNvPr id="10" name="사각형: 둥근 모서리 9">
            <a:extLst>
              <a:ext uri="{FF2B5EF4-FFF2-40B4-BE49-F238E27FC236}">
                <a16:creationId xmlns:a16="http://schemas.microsoft.com/office/drawing/2014/main" id="{60E684B6-75FF-4130-A98C-4195C8838BE8}"/>
              </a:ext>
            </a:extLst>
          </p:cNvPr>
          <p:cNvSpPr/>
          <p:nvPr/>
        </p:nvSpPr>
        <p:spPr>
          <a:xfrm>
            <a:off x="494522" y="1315616"/>
            <a:ext cx="3010678" cy="322866"/>
          </a:xfrm>
          <a:prstGeom prst="roundRect">
            <a:avLst/>
          </a:prstGeom>
          <a:solidFill>
            <a:srgbClr val="5B9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a:solidFill>
                  <a:schemeClr val="bg1"/>
                </a:solidFill>
                <a:latin typeface="Aptos" panose="020B0004020202020204"/>
              </a:rPr>
              <a:t>Caf</a:t>
            </a:r>
            <a:r>
              <a:rPr lang="en-US" altLang="ko-KR" sz="2000" b="1" dirty="0">
                <a:solidFill>
                  <a:schemeClr val="bg1"/>
                </a:solidFill>
                <a:latin typeface="Aptos" panose="020B0004020202020204"/>
                <a:ea typeface="KoPubWorld돋움체_Pro Bold" panose="00000800000000000000" pitchFamily="50" charset="-127"/>
                <a:cs typeface="KoPubWorld돋움체_Pro Bold" panose="00000800000000000000" pitchFamily="50" charset="-127"/>
              </a:rPr>
              <a:t>é Location (Model 3)</a:t>
            </a:r>
            <a:endParaRPr lang="ko-KR" altLang="en-US" sz="2000" b="1" dirty="0">
              <a:solidFill>
                <a:schemeClr val="bg1"/>
              </a:solidFill>
              <a:latin typeface="Aptos" panose="020B0004020202020204"/>
            </a:endParaRPr>
          </a:p>
        </p:txBody>
      </p:sp>
      <p:sp>
        <p:nvSpPr>
          <p:cNvPr id="8" name="TextBox 7">
            <a:extLst>
              <a:ext uri="{FF2B5EF4-FFF2-40B4-BE49-F238E27FC236}">
                <a16:creationId xmlns:a16="http://schemas.microsoft.com/office/drawing/2014/main" id="{44D6736B-D616-4FB2-9326-D96F4F9C8122}"/>
              </a:ext>
            </a:extLst>
          </p:cNvPr>
          <p:cNvSpPr txBox="1"/>
          <p:nvPr/>
        </p:nvSpPr>
        <p:spPr>
          <a:xfrm>
            <a:off x="418010" y="6314794"/>
            <a:ext cx="9373690" cy="502702"/>
          </a:xfrm>
          <a:prstGeom prst="rect">
            <a:avLst/>
          </a:prstGeom>
          <a:noFill/>
        </p:spPr>
        <p:txBody>
          <a:bodyPr wrap="square" rtlCol="0">
            <a:spAutoFit/>
          </a:bodyPr>
          <a:lstStyle/>
          <a:p>
            <a:pPr algn="just">
              <a:lnSpc>
                <a:spcPts val="1600"/>
              </a:lnSpc>
            </a:pPr>
            <a:r>
              <a:rPr lang="en-GB" altLang="ko-KR" sz="1400" spc="-30" dirty="0">
                <a:solidFill>
                  <a:schemeClr val="bg2">
                    <a:lumMod val="50000"/>
                  </a:schemeClr>
                </a:solidFill>
                <a:latin typeface="Aptos" panose="020B0004020202020204"/>
                <a:ea typeface="맑은 고딕" panose="020B0503020000020004" pitchFamily="50" charset="-127"/>
                <a:cs typeface="KoPubWorld돋움체_Pro Bold" panose="00000800000000000000" pitchFamily="50" charset="-127"/>
              </a:rPr>
              <a:t>*</a:t>
            </a:r>
            <a:r>
              <a:rPr lang="en-GB" altLang="ko-KR" sz="1400" dirty="0">
                <a:solidFill>
                  <a:schemeClr val="bg2">
                    <a:lumMod val="50000"/>
                  </a:schemeClr>
                </a:solidFill>
                <a:effectLst/>
                <a:latin typeface="Aptos" panose="020B0004020202020204"/>
                <a:ea typeface="맑은 고딕" panose="020B0503020000020004" pitchFamily="50" charset="-127"/>
              </a:rPr>
              <a:t>R</a:t>
            </a:r>
            <a:r>
              <a:rPr lang="en-GB" altLang="ko-KR" sz="1400" baseline="30000" dirty="0">
                <a:solidFill>
                  <a:schemeClr val="bg2">
                    <a:lumMod val="50000"/>
                  </a:schemeClr>
                </a:solidFill>
                <a:effectLst/>
                <a:latin typeface="Aptos" panose="020B0004020202020204"/>
                <a:ea typeface="맑은 고딕" panose="020B0503020000020004" pitchFamily="50" charset="-127"/>
              </a:rPr>
              <a:t>2</a:t>
            </a:r>
            <a:r>
              <a:rPr lang="en-GB" altLang="ko-KR" sz="1400" dirty="0">
                <a:solidFill>
                  <a:schemeClr val="bg2">
                    <a:lumMod val="50000"/>
                  </a:schemeClr>
                </a:solidFill>
                <a:effectLst/>
                <a:latin typeface="Aptos" panose="020B0004020202020204"/>
                <a:ea typeface="맑은 고딕" panose="020B0503020000020004" pitchFamily="50" charset="-127"/>
              </a:rPr>
              <a:t> values in logistic regression tend to be relatively low and vary depending on the distribution of the dependent variable</a:t>
            </a:r>
          </a:p>
          <a:p>
            <a:pPr algn="just">
              <a:lnSpc>
                <a:spcPts val="1600"/>
              </a:lnSpc>
            </a:pPr>
            <a:r>
              <a:rPr lang="en-GB" altLang="ko-KR" sz="1400" dirty="0">
                <a:solidFill>
                  <a:schemeClr val="bg2">
                    <a:lumMod val="50000"/>
                  </a:schemeClr>
                </a:solidFill>
                <a:effectLst/>
                <a:latin typeface="Aptos" panose="020B0004020202020204"/>
                <a:ea typeface="맑은 고딕" panose="020B0503020000020004" pitchFamily="50" charset="-127"/>
              </a:rPr>
              <a:t> (Cohen et al., 2009).</a:t>
            </a:r>
            <a:endParaRPr lang="en-GB" altLang="ko-KR" sz="1400" spc="-30" dirty="0">
              <a:solidFill>
                <a:schemeClr val="bg2">
                  <a:lumMod val="50000"/>
                </a:schemeClr>
              </a:solidFill>
              <a:latin typeface="Aptos" panose="020B0004020202020204"/>
              <a:ea typeface="KoPubWorld돋움체_Pro Bold" panose="00000800000000000000" pitchFamily="50" charset="-127"/>
              <a:cs typeface="KoPubWorld돋움체_Pro Bold" panose="00000800000000000000" pitchFamily="50" charset="-127"/>
            </a:endParaRPr>
          </a:p>
        </p:txBody>
      </p:sp>
      <p:sp>
        <p:nvSpPr>
          <p:cNvPr id="11" name="TextBox 10">
            <a:extLst>
              <a:ext uri="{FF2B5EF4-FFF2-40B4-BE49-F238E27FC236}">
                <a16:creationId xmlns:a16="http://schemas.microsoft.com/office/drawing/2014/main" id="{C687E262-B737-42BA-A120-269B63A9EF96}"/>
              </a:ext>
            </a:extLst>
          </p:cNvPr>
          <p:cNvSpPr txBox="1"/>
          <p:nvPr/>
        </p:nvSpPr>
        <p:spPr>
          <a:xfrm>
            <a:off x="418008" y="1692938"/>
            <a:ext cx="6020891" cy="3394134"/>
          </a:xfrm>
          <a:prstGeom prst="rect">
            <a:avLst/>
          </a:prstGeom>
          <a:noFill/>
        </p:spPr>
        <p:txBody>
          <a:bodyPr wrap="square" rtlCol="0">
            <a:spAutoFit/>
          </a:bodyPr>
          <a:lstStyle/>
          <a:p>
            <a:pPr marL="342900" indent="-342900" algn="just">
              <a:lnSpc>
                <a:spcPct val="120000"/>
              </a:lnSpc>
              <a:buFont typeface="Arial" panose="020B0604020202020204" pitchFamily="34" charset="0"/>
              <a:buChar char="•"/>
            </a:pPr>
            <a:r>
              <a:rPr lang="en-GB" altLang="ko-KR" b="1" dirty="0">
                <a:solidFill>
                  <a:srgbClr val="000F33"/>
                </a:solidFill>
                <a:latin typeface="Aptos" panose="020B0004020202020204"/>
                <a:ea typeface="맑은 고딕" panose="020B0503020000020004" pitchFamily="50" charset="-127"/>
                <a:cs typeface="KoPubWorld돋움체_Pro Bold" panose="00000800000000000000" pitchFamily="50" charset="-127"/>
              </a:rPr>
              <a:t>Newly opened caf</a:t>
            </a:r>
            <a:r>
              <a:rPr lang="en-GB" altLang="ko-KR" b="1"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é in </a:t>
            </a:r>
            <a:r>
              <a:rPr lang="en-GB" altLang="ko-KR" b="1" dirty="0" err="1">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Spillover</a:t>
            </a:r>
            <a:r>
              <a:rPr lang="en-GB" altLang="ko-KR" b="1"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 Phase</a:t>
            </a:r>
            <a:endParaRPr lang="en-GB" altLang="ko-KR" b="1" dirty="0">
              <a:solidFill>
                <a:srgbClr val="000F33"/>
              </a:solidFill>
              <a:latin typeface="Aptos" panose="020B0004020202020204"/>
              <a:ea typeface="맑은 고딕" panose="020B0503020000020004" pitchFamily="50" charset="-127"/>
              <a:cs typeface="KoPubWorld돋움체_Pro Bold" panose="00000800000000000000" pitchFamily="50" charset="-127"/>
            </a:endParaRPr>
          </a:p>
          <a:p>
            <a:pPr marL="542925" indent="-342900" algn="just">
              <a:lnSpc>
                <a:spcPct val="120000"/>
              </a:lnSpc>
              <a:buFontTx/>
              <a:buChar char="·"/>
            </a:pP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Cafés tend to locate on </a:t>
            </a:r>
            <a:r>
              <a:rPr lang="en-GB" altLang="ko-KR" u="sng" dirty="0">
                <a:solidFill>
                  <a:srgbClr val="000F33"/>
                </a:solidFill>
                <a:latin typeface="Aptos" panose="020B0004020202020204"/>
                <a:ea typeface="맑은 고딕" panose="020B0503020000020004" pitchFamily="50" charset="-127"/>
                <a:cs typeface="KoPubWorld돋움체_Pro Bold" panose="00000800000000000000" pitchFamily="50" charset="-127"/>
              </a:rPr>
              <a:t>lively streets</a:t>
            </a: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 (higher liveliness)</a:t>
            </a:r>
            <a:endParaRPr lang="en-GB" altLang="ko-KR" u="sng" dirty="0">
              <a:solidFill>
                <a:srgbClr val="000F33"/>
              </a:solidFill>
              <a:latin typeface="Aptos" panose="020B0004020202020204"/>
              <a:ea typeface="맑은 고딕" panose="020B0503020000020004" pitchFamily="50" charset="-127"/>
              <a:cs typeface="KoPubWorld돋움체_Pro Bold" panose="00000800000000000000" pitchFamily="50" charset="-127"/>
            </a:endParaRPr>
          </a:p>
          <a:p>
            <a:pPr marL="542925" indent="-342900" algn="just">
              <a:lnSpc>
                <a:spcPct val="120000"/>
              </a:lnSpc>
              <a:buFontTx/>
              <a:buChar char="·"/>
            </a:pP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Prefer environments with </a:t>
            </a:r>
            <a:r>
              <a:rPr lang="en-GB" altLang="ko-KR" u="sng" dirty="0">
                <a:solidFill>
                  <a:srgbClr val="000F33"/>
                </a:solidFill>
                <a:latin typeface="Aptos" panose="020B0004020202020204"/>
                <a:ea typeface="맑은 고딕" panose="020B0503020000020004" pitchFamily="50" charset="-127"/>
                <a:cs typeface="KoPubWorld돋움체_Pro Bold" panose="00000800000000000000" pitchFamily="50" charset="-127"/>
              </a:rPr>
              <a:t>high pedestrian activity</a:t>
            </a: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 and </a:t>
            </a:r>
            <a:r>
              <a:rPr lang="en-GB" altLang="ko-KR" u="sng" dirty="0">
                <a:solidFill>
                  <a:srgbClr val="000F33"/>
                </a:solidFill>
                <a:latin typeface="Aptos" panose="020B0004020202020204"/>
                <a:ea typeface="맑은 고딕" panose="020B0503020000020004" pitchFamily="50" charset="-127"/>
                <a:cs typeface="KoPubWorld돋움체_Pro Bold" panose="00000800000000000000" pitchFamily="50" charset="-127"/>
              </a:rPr>
              <a:t>high street vitality</a:t>
            </a: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 (higher enclosure, higher openness, narrower pavements)</a:t>
            </a:r>
            <a:endParaRPr lang="en-GB" altLang="ko-KR" u="sng" dirty="0">
              <a:solidFill>
                <a:srgbClr val="000F33"/>
              </a:solidFill>
              <a:latin typeface="Aptos" panose="020B0004020202020204"/>
              <a:ea typeface="맑은 고딕" panose="020B0503020000020004" pitchFamily="50" charset="-127"/>
              <a:cs typeface="KoPubWorld돋움체_Pro Bold" panose="00000800000000000000" pitchFamily="50" charset="-127"/>
            </a:endParaRPr>
          </a:p>
          <a:p>
            <a:pPr marL="542925" indent="-342900" algn="just">
              <a:lnSpc>
                <a:spcPct val="120000"/>
              </a:lnSpc>
              <a:buFontTx/>
              <a:buChar char="·"/>
            </a:pP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Less preference for accessible locations (subway stations)</a:t>
            </a:r>
          </a:p>
          <a:p>
            <a:pPr marL="542925" indent="-342900" algn="just">
              <a:lnSpc>
                <a:spcPct val="120000"/>
              </a:lnSpc>
              <a:buFontTx/>
              <a:buChar char="·"/>
            </a:pP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Favour occupied buildings, agglomerated areas, and sites with higher land prices</a:t>
            </a:r>
          </a:p>
          <a:p>
            <a:pPr marL="542925" indent="-342900" algn="just">
              <a:lnSpc>
                <a:spcPct val="120000"/>
              </a:lnSpc>
              <a:buFontTx/>
              <a:buChar char="·"/>
            </a:pP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More likely to appear in areas with taller buildings, more residents, and more employees</a:t>
            </a:r>
          </a:p>
        </p:txBody>
      </p:sp>
    </p:spTree>
    <p:extLst>
      <p:ext uri="{BB962C8B-B14F-4D97-AF65-F5344CB8AC3E}">
        <p14:creationId xmlns:p14="http://schemas.microsoft.com/office/powerpoint/2010/main" val="22073292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E944DA45-CF27-F007-82AC-12C983A731CF}"/>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FE85A9C2-0791-8A39-5269-B1B8F3DA860C}"/>
              </a:ext>
            </a:extLst>
          </p:cNvPr>
          <p:cNvPicPr>
            <a:picLocks noChangeAspect="1"/>
          </p:cNvPicPr>
          <p:nvPr/>
        </p:nvPicPr>
        <p:blipFill>
          <a:blip r:embed="rId3"/>
          <a:stretch>
            <a:fillRect/>
          </a:stretch>
        </p:blipFill>
        <p:spPr>
          <a:xfrm>
            <a:off x="10038080" y="6089366"/>
            <a:ext cx="1442720" cy="571154"/>
          </a:xfrm>
          <a:prstGeom prst="rect">
            <a:avLst/>
          </a:prstGeom>
        </p:spPr>
      </p:pic>
      <p:sp>
        <p:nvSpPr>
          <p:cNvPr id="7" name="Virsraksts 1">
            <a:extLst>
              <a:ext uri="{FF2B5EF4-FFF2-40B4-BE49-F238E27FC236}">
                <a16:creationId xmlns:a16="http://schemas.microsoft.com/office/drawing/2014/main" id="{75A34061-D5BF-7E9E-B999-02A295DE509C}"/>
              </a:ext>
            </a:extLst>
          </p:cNvPr>
          <p:cNvSpPr txBox="1">
            <a:spLocks noGrp="1"/>
          </p:cNvSpPr>
          <p:nvPr>
            <p:ph type="title"/>
          </p:nvPr>
        </p:nvSpPr>
        <p:spPr>
          <a:xfrm>
            <a:off x="418010" y="450603"/>
            <a:ext cx="11355980" cy="1099998"/>
          </a:xfrm>
          <a:prstGeom prst="rect">
            <a:avLst/>
          </a:prstGeom>
        </p:spPr>
        <p:txBody>
          <a:bodyPr>
            <a:normAutofit/>
          </a:bodyPr>
          <a:lstStyle>
            <a:lvl1pPr>
              <a:defRPr b="1">
                <a:solidFill>
                  <a:srgbClr val="1B5089"/>
                </a:solidFill>
                <a:latin typeface="Arial"/>
                <a:ea typeface="Arial"/>
                <a:cs typeface="Arial"/>
                <a:sym typeface="Arial"/>
              </a:defRPr>
            </a:lvl1pPr>
          </a:lstStyle>
          <a:p>
            <a:pPr marL="628650" indent="-628650">
              <a:buFont typeface="+mj-lt"/>
              <a:buAutoNum type="romanUcPeriod" startAt="4"/>
            </a:pPr>
            <a:r>
              <a:rPr lang="en-GB" sz="3600" dirty="0">
                <a:solidFill>
                  <a:srgbClr val="1D4289"/>
                </a:solidFill>
                <a:latin typeface="Aptos" panose="020B0004020202020204" pitchFamily="34" charset="0"/>
              </a:rPr>
              <a:t>Results</a:t>
            </a:r>
            <a:endParaRPr sz="3600" dirty="0">
              <a:solidFill>
                <a:srgbClr val="1D4289"/>
              </a:solidFill>
              <a:latin typeface="Aptos" panose="020B0004020202020204" pitchFamily="34" charset="0"/>
            </a:endParaRPr>
          </a:p>
        </p:txBody>
      </p:sp>
      <p:sp>
        <p:nvSpPr>
          <p:cNvPr id="9" name="Apakšvirsraksts 2">
            <a:extLst>
              <a:ext uri="{FF2B5EF4-FFF2-40B4-BE49-F238E27FC236}">
                <a16:creationId xmlns:a16="http://schemas.microsoft.com/office/drawing/2014/main" id="{4B8C7CC5-D090-43BD-953D-A1EED51A6A73}"/>
              </a:ext>
            </a:extLst>
          </p:cNvPr>
          <p:cNvSpPr txBox="1">
            <a:spLocks/>
          </p:cNvSpPr>
          <p:nvPr/>
        </p:nvSpPr>
        <p:spPr>
          <a:xfrm>
            <a:off x="418010" y="450603"/>
            <a:ext cx="10225108" cy="3228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800" b="1" dirty="0">
                <a:solidFill>
                  <a:srgbClr val="1D4289"/>
                </a:solidFill>
                <a:latin typeface="Aptos" panose="020B0004020202020204" pitchFamily="34" charset="0"/>
              </a:rPr>
              <a:t>The Spatial Dynamics of Caf</a:t>
            </a:r>
            <a:r>
              <a:rPr lang="en-GB" altLang="ko-KR" sz="1800" b="1" dirty="0">
                <a:solidFill>
                  <a:srgbClr val="1D4289"/>
                </a:solidFill>
                <a:latin typeface="Aptos" panose="020B0004020202020204"/>
                <a:ea typeface="맑은 고딕" panose="020B0503020000020004" pitchFamily="50" charset="-127"/>
                <a:cs typeface="KoPubWorld돋움체_Pro Bold" panose="00000800000000000000" pitchFamily="50" charset="-127"/>
              </a:rPr>
              <a:t>é</a:t>
            </a:r>
            <a:r>
              <a:rPr lang="en-GB" sz="1800" b="1" dirty="0">
                <a:solidFill>
                  <a:srgbClr val="1D4289"/>
                </a:solidFill>
                <a:latin typeface="Aptos" panose="020B0004020202020204" pitchFamily="34" charset="0"/>
              </a:rPr>
              <a:t>s as Everyday Urban Spaces: Exploring Socialscapes through Streetscapes</a:t>
            </a:r>
          </a:p>
        </p:txBody>
      </p:sp>
      <p:sp>
        <p:nvSpPr>
          <p:cNvPr id="10" name="사각형: 둥근 모서리 9">
            <a:extLst>
              <a:ext uri="{FF2B5EF4-FFF2-40B4-BE49-F238E27FC236}">
                <a16:creationId xmlns:a16="http://schemas.microsoft.com/office/drawing/2014/main" id="{60E684B6-75FF-4130-A98C-4195C8838BE8}"/>
              </a:ext>
            </a:extLst>
          </p:cNvPr>
          <p:cNvSpPr/>
          <p:nvPr/>
        </p:nvSpPr>
        <p:spPr>
          <a:xfrm>
            <a:off x="494522" y="1315616"/>
            <a:ext cx="2020078" cy="322866"/>
          </a:xfrm>
          <a:prstGeom prst="roundRect">
            <a:avLst/>
          </a:prstGeom>
          <a:solidFill>
            <a:srgbClr val="5B9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a:solidFill>
                  <a:schemeClr val="bg1"/>
                </a:solidFill>
                <a:latin typeface="Aptos" panose="020B0004020202020204"/>
              </a:rPr>
              <a:t>Discussion</a:t>
            </a:r>
            <a:endParaRPr lang="ko-KR" altLang="en-US" sz="2000" b="1" dirty="0">
              <a:solidFill>
                <a:schemeClr val="bg1"/>
              </a:solidFill>
              <a:latin typeface="Aptos" panose="020B0004020202020204"/>
            </a:endParaRPr>
          </a:p>
        </p:txBody>
      </p:sp>
      <p:pic>
        <p:nvPicPr>
          <p:cNvPr id="3" name="그림 2">
            <a:extLst>
              <a:ext uri="{FF2B5EF4-FFF2-40B4-BE49-F238E27FC236}">
                <a16:creationId xmlns:a16="http://schemas.microsoft.com/office/drawing/2014/main" id="{415A0D93-E231-49F3-8CBB-21FE38A98EAD}"/>
              </a:ext>
            </a:extLst>
          </p:cNvPr>
          <p:cNvPicPr>
            <a:picLocks noChangeAspect="1"/>
          </p:cNvPicPr>
          <p:nvPr/>
        </p:nvPicPr>
        <p:blipFill>
          <a:blip r:embed="rId4"/>
          <a:stretch>
            <a:fillRect/>
          </a:stretch>
        </p:blipFill>
        <p:spPr>
          <a:xfrm>
            <a:off x="5419725" y="1374378"/>
            <a:ext cx="6552439" cy="4634150"/>
          </a:xfrm>
          <a:prstGeom prst="rect">
            <a:avLst/>
          </a:prstGeom>
        </p:spPr>
      </p:pic>
      <p:sp>
        <p:nvSpPr>
          <p:cNvPr id="13" name="TextBox 12">
            <a:extLst>
              <a:ext uri="{FF2B5EF4-FFF2-40B4-BE49-F238E27FC236}">
                <a16:creationId xmlns:a16="http://schemas.microsoft.com/office/drawing/2014/main" id="{AD3032A7-1765-41CD-BB09-736F8E036F77}"/>
              </a:ext>
            </a:extLst>
          </p:cNvPr>
          <p:cNvSpPr txBox="1"/>
          <p:nvPr/>
        </p:nvSpPr>
        <p:spPr>
          <a:xfrm>
            <a:off x="418008" y="1692938"/>
            <a:ext cx="5001717" cy="4391330"/>
          </a:xfrm>
          <a:prstGeom prst="rect">
            <a:avLst/>
          </a:prstGeom>
          <a:noFill/>
        </p:spPr>
        <p:txBody>
          <a:bodyPr wrap="square" rtlCol="0">
            <a:spAutoFit/>
          </a:bodyPr>
          <a:lstStyle/>
          <a:p>
            <a:pPr marL="342900" indent="-342900" algn="just">
              <a:lnSpc>
                <a:spcPct val="120000"/>
              </a:lnSpc>
              <a:buFont typeface="Arial" panose="020B0604020202020204" pitchFamily="34" charset="0"/>
              <a:buChar char="•"/>
            </a:pPr>
            <a:r>
              <a:rPr lang="en-US" altLang="ko-KR" dirty="0">
                <a:solidFill>
                  <a:srgbClr val="000F33"/>
                </a:solidFill>
              </a:rPr>
              <a:t>Café location shifts reflect evolves in consumer culture and the influence of streetscape and place perception.</a:t>
            </a:r>
          </a:p>
          <a:p>
            <a:pPr marL="342900" indent="-342900" algn="just">
              <a:lnSpc>
                <a:spcPct val="120000"/>
              </a:lnSpc>
              <a:buFont typeface="Arial" panose="020B0604020202020204" pitchFamily="34" charset="0"/>
              <a:buChar char="•"/>
            </a:pPr>
            <a:endParaRPr lang="en-GB" altLang="ko-KR" dirty="0">
              <a:solidFill>
                <a:srgbClr val="000F33"/>
              </a:solidFill>
              <a:effectLst/>
              <a:latin typeface="Aptos" panose="020B0004020202020204"/>
              <a:ea typeface="맑은 고딕" panose="020B0503020000020004" pitchFamily="50" charset="-127"/>
            </a:endParaRPr>
          </a:p>
          <a:p>
            <a:pPr marL="342900" indent="-342900" algn="just">
              <a:lnSpc>
                <a:spcPct val="120000"/>
              </a:lnSpc>
              <a:buFont typeface="Arial" panose="020B0604020202020204" pitchFamily="34" charset="0"/>
              <a:buChar char="•"/>
            </a:pPr>
            <a:r>
              <a:rPr lang="en-GB" altLang="ko-KR" dirty="0">
                <a:solidFill>
                  <a:srgbClr val="000F33"/>
                </a:solidFill>
                <a:effectLst/>
                <a:latin typeface="Aptos" panose="020B0004020202020204"/>
                <a:ea typeface="맑은 고딕" panose="020B0503020000020004" pitchFamily="50" charset="-127"/>
              </a:rPr>
              <a:t>As commercial centres become saturated, cafés shift toward adjacent areas such as alleyways with lower rents—consistent with previous studies on retail expansion (Ley, 1997; Smith, 1979; </a:t>
            </a:r>
            <a:r>
              <a:rPr lang="en-GB" altLang="ko-KR" dirty="0" err="1">
                <a:solidFill>
                  <a:srgbClr val="000F33"/>
                </a:solidFill>
                <a:effectLst/>
                <a:latin typeface="Aptos" panose="020B0004020202020204"/>
                <a:ea typeface="맑은 고딕" panose="020B0503020000020004" pitchFamily="50" charset="-127"/>
              </a:rPr>
              <a:t>Zukin</a:t>
            </a:r>
            <a:r>
              <a:rPr lang="en-GB" altLang="ko-KR" dirty="0">
                <a:solidFill>
                  <a:srgbClr val="000F33"/>
                </a:solidFill>
                <a:effectLst/>
                <a:latin typeface="Aptos" panose="020B0004020202020204"/>
                <a:ea typeface="맑은 고딕" panose="020B0503020000020004" pitchFamily="50" charset="-127"/>
              </a:rPr>
              <a:t>, 1987).</a:t>
            </a:r>
          </a:p>
          <a:p>
            <a:pPr marL="342900" indent="-342900" algn="just">
              <a:lnSpc>
                <a:spcPct val="120000"/>
              </a:lnSpc>
              <a:buFont typeface="Arial" panose="020B0604020202020204" pitchFamily="34" charset="0"/>
              <a:buChar char="•"/>
            </a:pPr>
            <a:endParaRPr lang="en-GB" altLang="ko-KR" dirty="0">
              <a:solidFill>
                <a:srgbClr val="000F33"/>
              </a:solidFill>
              <a:effectLst/>
              <a:latin typeface="Aptos" panose="020B0004020202020204"/>
              <a:ea typeface="맑은 고딕" panose="020B0503020000020004" pitchFamily="50" charset="-127"/>
            </a:endParaRPr>
          </a:p>
          <a:p>
            <a:pPr marL="342900" indent="-342900" algn="just">
              <a:lnSpc>
                <a:spcPct val="120000"/>
              </a:lnSpc>
              <a:buFont typeface="Arial" panose="020B0604020202020204" pitchFamily="34" charset="0"/>
              <a:buChar char="•"/>
            </a:pPr>
            <a:r>
              <a:rPr lang="en-GB" altLang="ko-KR" spc="-10" dirty="0">
                <a:solidFill>
                  <a:srgbClr val="000F33"/>
                </a:solidFill>
                <a:effectLst/>
                <a:latin typeface="Aptos" panose="020B0004020202020204"/>
                <a:ea typeface="맑은 고딕" panose="020B0503020000020004" pitchFamily="50" charset="-127"/>
              </a:rPr>
              <a:t>This highlights the growing importance of spatial features shaped by </a:t>
            </a:r>
            <a:r>
              <a:rPr lang="en-GB" altLang="ko-KR" b="1" spc="-10" dirty="0">
                <a:solidFill>
                  <a:srgbClr val="000F33"/>
                </a:solidFill>
                <a:effectLst/>
                <a:latin typeface="Aptos" panose="020B0004020202020204"/>
                <a:ea typeface="맑은 고딕" panose="020B0503020000020004" pitchFamily="50" charset="-127"/>
              </a:rPr>
              <a:t>consumer experience </a:t>
            </a:r>
            <a:r>
              <a:rPr lang="en-GB" altLang="ko-KR" spc="-10" dirty="0">
                <a:solidFill>
                  <a:srgbClr val="000F33"/>
                </a:solidFill>
                <a:effectLst/>
                <a:latin typeface="Aptos" panose="020B0004020202020204"/>
                <a:ea typeface="맑은 고딕" panose="020B0503020000020004" pitchFamily="50" charset="-127"/>
              </a:rPr>
              <a:t>in café location decisions.</a:t>
            </a:r>
            <a:endParaRPr lang="en-GB" altLang="ko-KR" spc="-1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endParaRPr>
          </a:p>
        </p:txBody>
      </p:sp>
    </p:spTree>
    <p:extLst>
      <p:ext uri="{BB962C8B-B14F-4D97-AF65-F5344CB8AC3E}">
        <p14:creationId xmlns:p14="http://schemas.microsoft.com/office/powerpoint/2010/main" val="7521131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E944DA45-CF27-F007-82AC-12C983A731CF}"/>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FE85A9C2-0791-8A39-5269-B1B8F3DA860C}"/>
              </a:ext>
            </a:extLst>
          </p:cNvPr>
          <p:cNvPicPr>
            <a:picLocks noChangeAspect="1"/>
          </p:cNvPicPr>
          <p:nvPr/>
        </p:nvPicPr>
        <p:blipFill>
          <a:blip r:embed="rId3"/>
          <a:stretch>
            <a:fillRect/>
          </a:stretch>
        </p:blipFill>
        <p:spPr>
          <a:xfrm>
            <a:off x="10038080" y="6089366"/>
            <a:ext cx="1442720" cy="571154"/>
          </a:xfrm>
          <a:prstGeom prst="rect">
            <a:avLst/>
          </a:prstGeom>
        </p:spPr>
      </p:pic>
      <p:sp>
        <p:nvSpPr>
          <p:cNvPr id="7" name="Virsraksts 1">
            <a:extLst>
              <a:ext uri="{FF2B5EF4-FFF2-40B4-BE49-F238E27FC236}">
                <a16:creationId xmlns:a16="http://schemas.microsoft.com/office/drawing/2014/main" id="{75A34061-D5BF-7E9E-B999-02A295DE509C}"/>
              </a:ext>
            </a:extLst>
          </p:cNvPr>
          <p:cNvSpPr txBox="1">
            <a:spLocks noGrp="1"/>
          </p:cNvSpPr>
          <p:nvPr>
            <p:ph type="title"/>
          </p:nvPr>
        </p:nvSpPr>
        <p:spPr>
          <a:xfrm>
            <a:off x="418010" y="450603"/>
            <a:ext cx="11355980" cy="1099998"/>
          </a:xfrm>
          <a:prstGeom prst="rect">
            <a:avLst/>
          </a:prstGeom>
        </p:spPr>
        <p:txBody>
          <a:bodyPr>
            <a:normAutofit/>
          </a:bodyPr>
          <a:lstStyle>
            <a:lvl1pPr>
              <a:defRPr b="1">
                <a:solidFill>
                  <a:srgbClr val="1B5089"/>
                </a:solidFill>
                <a:latin typeface="Arial"/>
                <a:ea typeface="Arial"/>
                <a:cs typeface="Arial"/>
                <a:sym typeface="Arial"/>
              </a:defRPr>
            </a:lvl1pPr>
          </a:lstStyle>
          <a:p>
            <a:pPr marL="628650" indent="-628650">
              <a:buFont typeface="+mj-lt"/>
              <a:buAutoNum type="romanUcPeriod" startAt="4"/>
            </a:pPr>
            <a:r>
              <a:rPr lang="en-GB" sz="3600" dirty="0">
                <a:solidFill>
                  <a:srgbClr val="1D4289"/>
                </a:solidFill>
                <a:latin typeface="Aptos" panose="020B0004020202020204" pitchFamily="34" charset="0"/>
              </a:rPr>
              <a:t>Results</a:t>
            </a:r>
            <a:endParaRPr sz="3600" dirty="0">
              <a:solidFill>
                <a:srgbClr val="1D4289"/>
              </a:solidFill>
              <a:latin typeface="Aptos" panose="020B0004020202020204" pitchFamily="34" charset="0"/>
            </a:endParaRPr>
          </a:p>
        </p:txBody>
      </p:sp>
      <p:sp>
        <p:nvSpPr>
          <p:cNvPr id="9" name="Apakšvirsraksts 2">
            <a:extLst>
              <a:ext uri="{FF2B5EF4-FFF2-40B4-BE49-F238E27FC236}">
                <a16:creationId xmlns:a16="http://schemas.microsoft.com/office/drawing/2014/main" id="{4B8C7CC5-D090-43BD-953D-A1EED51A6A73}"/>
              </a:ext>
            </a:extLst>
          </p:cNvPr>
          <p:cNvSpPr txBox="1">
            <a:spLocks/>
          </p:cNvSpPr>
          <p:nvPr/>
        </p:nvSpPr>
        <p:spPr>
          <a:xfrm>
            <a:off x="418010" y="450603"/>
            <a:ext cx="10225108" cy="3228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800" b="1" dirty="0">
                <a:solidFill>
                  <a:srgbClr val="1D4289"/>
                </a:solidFill>
                <a:latin typeface="Aptos" panose="020B0004020202020204" pitchFamily="34" charset="0"/>
              </a:rPr>
              <a:t>The Spatial Dynamics of Caf</a:t>
            </a:r>
            <a:r>
              <a:rPr lang="en-GB" altLang="ko-KR" sz="1800" b="1" dirty="0">
                <a:solidFill>
                  <a:srgbClr val="1D4289"/>
                </a:solidFill>
                <a:latin typeface="Aptos" panose="020B0004020202020204"/>
                <a:ea typeface="맑은 고딕" panose="020B0503020000020004" pitchFamily="50" charset="-127"/>
                <a:cs typeface="KoPubWorld돋움체_Pro Bold" panose="00000800000000000000" pitchFamily="50" charset="-127"/>
              </a:rPr>
              <a:t>é</a:t>
            </a:r>
            <a:r>
              <a:rPr lang="en-GB" sz="1800" b="1" dirty="0">
                <a:solidFill>
                  <a:srgbClr val="1D4289"/>
                </a:solidFill>
                <a:latin typeface="Aptos" panose="020B0004020202020204" pitchFamily="34" charset="0"/>
              </a:rPr>
              <a:t>s as Everyday Urban Spaces: Exploring Socialscapes through Streetscapes</a:t>
            </a:r>
          </a:p>
        </p:txBody>
      </p:sp>
      <p:sp>
        <p:nvSpPr>
          <p:cNvPr id="10" name="사각형: 둥근 모서리 9">
            <a:extLst>
              <a:ext uri="{FF2B5EF4-FFF2-40B4-BE49-F238E27FC236}">
                <a16:creationId xmlns:a16="http://schemas.microsoft.com/office/drawing/2014/main" id="{60E684B6-75FF-4130-A98C-4195C8838BE8}"/>
              </a:ext>
            </a:extLst>
          </p:cNvPr>
          <p:cNvSpPr/>
          <p:nvPr/>
        </p:nvSpPr>
        <p:spPr>
          <a:xfrm>
            <a:off x="494522" y="1315616"/>
            <a:ext cx="2020078" cy="322866"/>
          </a:xfrm>
          <a:prstGeom prst="roundRect">
            <a:avLst/>
          </a:prstGeom>
          <a:solidFill>
            <a:srgbClr val="5B9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a:solidFill>
                  <a:schemeClr val="bg1"/>
                </a:solidFill>
                <a:latin typeface="Aptos" panose="020B0004020202020204"/>
              </a:rPr>
              <a:t>Discussion</a:t>
            </a:r>
            <a:endParaRPr lang="ko-KR" altLang="en-US" sz="2000" b="1" dirty="0">
              <a:solidFill>
                <a:schemeClr val="bg1"/>
              </a:solidFill>
              <a:latin typeface="Aptos" panose="020B0004020202020204"/>
            </a:endParaRPr>
          </a:p>
        </p:txBody>
      </p:sp>
      <p:sp>
        <p:nvSpPr>
          <p:cNvPr id="12" name="TextBox 11">
            <a:extLst>
              <a:ext uri="{FF2B5EF4-FFF2-40B4-BE49-F238E27FC236}">
                <a16:creationId xmlns:a16="http://schemas.microsoft.com/office/drawing/2014/main" id="{A632F98C-1D6D-4681-810F-B58AF29DFD72}"/>
              </a:ext>
            </a:extLst>
          </p:cNvPr>
          <p:cNvSpPr txBox="1"/>
          <p:nvPr/>
        </p:nvSpPr>
        <p:spPr>
          <a:xfrm>
            <a:off x="418008" y="1692938"/>
            <a:ext cx="11355979" cy="2729337"/>
          </a:xfrm>
          <a:prstGeom prst="rect">
            <a:avLst/>
          </a:prstGeom>
          <a:noFill/>
        </p:spPr>
        <p:txBody>
          <a:bodyPr wrap="square" rtlCol="0">
            <a:spAutoFit/>
          </a:bodyPr>
          <a:lstStyle/>
          <a:p>
            <a:pPr marL="342900" indent="-342900" algn="just">
              <a:lnSpc>
                <a:spcPct val="120000"/>
              </a:lnSpc>
              <a:buFont typeface="Arial" panose="020B0604020202020204" pitchFamily="34" charset="0"/>
              <a:buChar char="•"/>
            </a:pPr>
            <a:r>
              <a:rPr lang="en-GB" altLang="ko-KR" spc="-3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In Growth Phase, cafés concentrated near subway stations and parks. It reflects continued preference for central areas with high transit accessibility and public amenities.</a:t>
            </a:r>
          </a:p>
          <a:p>
            <a:pPr marL="542925" indent="-342900" algn="just">
              <a:lnSpc>
                <a:spcPct val="120000"/>
              </a:lnSpc>
              <a:buFontTx/>
              <a:buChar char="·"/>
            </a:pPr>
            <a:r>
              <a:rPr lang="en-GB" altLang="ko-KR" spc="-3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Supports prior studies emphasising the role of public transit as an anchor for pedestrian flow and retail activity (Lee &amp; Kwon, 2015; Wu et al., 2021; Yoshimura et al., 2021)</a:t>
            </a:r>
          </a:p>
          <a:p>
            <a:pPr marL="542925" indent="-342900" algn="just">
              <a:lnSpc>
                <a:spcPct val="120000"/>
              </a:lnSpc>
              <a:buFontTx/>
              <a:buChar char="·"/>
            </a:pPr>
            <a:r>
              <a:rPr lang="en-GB" altLang="ko-KR" spc="-3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Highlights how parks attract consumers and generate synergies with surrounding businesses (Sim, 2019)</a:t>
            </a:r>
          </a:p>
          <a:p>
            <a:pPr marL="542925" indent="-342900" algn="just">
              <a:lnSpc>
                <a:spcPct val="120000"/>
              </a:lnSpc>
              <a:buFontTx/>
              <a:buChar char="·"/>
            </a:pPr>
            <a:endParaRPr lang="en-GB" altLang="ko-KR" spc="-3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endParaRPr>
          </a:p>
          <a:p>
            <a:pPr marL="342900" indent="-342900" algn="just">
              <a:lnSpc>
                <a:spcPct val="120000"/>
              </a:lnSpc>
              <a:buFont typeface="Arial" panose="020B0604020202020204" pitchFamily="34" charset="0"/>
              <a:buChar char="•"/>
            </a:pPr>
            <a:r>
              <a:rPr lang="en-GB" altLang="ko-KR" spc="-3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In </a:t>
            </a:r>
            <a:r>
              <a:rPr lang="en-GB" altLang="ko-KR" spc="-30" dirty="0" err="1">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Spillover</a:t>
            </a:r>
            <a:r>
              <a:rPr lang="en-GB" altLang="ko-KR" spc="-3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 Phase, cafés preferred locations with subway accessibility and narrower street widths. It Indicates a shift away from minimising distance to a fixed destination or prioritising highly walkable central locations.</a:t>
            </a:r>
          </a:p>
        </p:txBody>
      </p:sp>
      <p:sp>
        <p:nvSpPr>
          <p:cNvPr id="8" name="직사각형 7">
            <a:extLst>
              <a:ext uri="{FF2B5EF4-FFF2-40B4-BE49-F238E27FC236}">
                <a16:creationId xmlns:a16="http://schemas.microsoft.com/office/drawing/2014/main" id="{32C4B3D1-4EE3-4AFE-BA2D-1927772E3357}"/>
              </a:ext>
            </a:extLst>
          </p:cNvPr>
          <p:cNvSpPr/>
          <p:nvPr/>
        </p:nvSpPr>
        <p:spPr>
          <a:xfrm>
            <a:off x="418010" y="5000869"/>
            <a:ext cx="11355980" cy="793188"/>
          </a:xfrm>
          <a:prstGeom prst="rect">
            <a:avLst/>
          </a:prstGeom>
          <a:solidFill>
            <a:schemeClr val="bg1">
              <a:lumMod val="95000"/>
            </a:schemeClr>
          </a:solidFill>
          <a:ln w="19050">
            <a:solidFill>
              <a:srgbClr val="1D4289"/>
            </a:solidFill>
          </a:ln>
        </p:spPr>
        <p:style>
          <a:lnRef idx="2">
            <a:schemeClr val="accent1">
              <a:shade val="50000"/>
            </a:schemeClr>
          </a:lnRef>
          <a:fillRef idx="1">
            <a:schemeClr val="accent1"/>
          </a:fillRef>
          <a:effectRef idx="0">
            <a:schemeClr val="accent1"/>
          </a:effectRef>
          <a:fontRef idx="minor">
            <a:schemeClr val="lt1"/>
          </a:fontRef>
        </p:style>
        <p:txBody>
          <a:bodyPr lIns="252000" tIns="0" rIns="252000" bIns="54000" rtlCol="0" anchor="ctr"/>
          <a:lstStyle/>
          <a:p>
            <a:pPr algn="just">
              <a:lnSpc>
                <a:spcPct val="120000"/>
              </a:lnSpc>
            </a:pPr>
            <a:r>
              <a:rPr lang="en-GB" altLang="ko-KR" dirty="0">
                <a:solidFill>
                  <a:srgbClr val="000F33"/>
                </a:solidFill>
                <a:latin typeface="Aptos" panose="020B0004020202020204"/>
              </a:rPr>
              <a:t>The relationship between café locations and walkability differs across phases. Café location decisions shift from a focus on </a:t>
            </a:r>
            <a:r>
              <a:rPr lang="en-GB" altLang="ko-KR" b="1" dirty="0">
                <a:solidFill>
                  <a:srgbClr val="000F33"/>
                </a:solidFill>
                <a:latin typeface="Aptos" panose="020B0004020202020204"/>
              </a:rPr>
              <a:t>transit-based accessibility</a:t>
            </a:r>
            <a:r>
              <a:rPr lang="en-GB" altLang="ko-KR" dirty="0">
                <a:solidFill>
                  <a:srgbClr val="000F33"/>
                </a:solidFill>
                <a:latin typeface="Aptos" panose="020B0004020202020204"/>
              </a:rPr>
              <a:t> to a preference for </a:t>
            </a:r>
            <a:r>
              <a:rPr lang="en-GB" altLang="ko-KR" b="1" dirty="0">
                <a:solidFill>
                  <a:srgbClr val="000F33"/>
                </a:solidFill>
                <a:latin typeface="Aptos" panose="020B0004020202020204"/>
              </a:rPr>
              <a:t>human-scale spaces</a:t>
            </a:r>
            <a:r>
              <a:rPr lang="en-GB" altLang="ko-KR" dirty="0">
                <a:solidFill>
                  <a:srgbClr val="000F33"/>
                </a:solidFill>
                <a:latin typeface="Aptos" panose="020B0004020202020204"/>
              </a:rPr>
              <a:t>.</a:t>
            </a:r>
          </a:p>
        </p:txBody>
      </p:sp>
      <p:sp>
        <p:nvSpPr>
          <p:cNvPr id="25" name="화살표: 아래쪽 24">
            <a:extLst>
              <a:ext uri="{FF2B5EF4-FFF2-40B4-BE49-F238E27FC236}">
                <a16:creationId xmlns:a16="http://schemas.microsoft.com/office/drawing/2014/main" id="{7EBF69BC-0E6F-4C33-8936-7F0FCFA0E9F6}"/>
              </a:ext>
            </a:extLst>
          </p:cNvPr>
          <p:cNvSpPr/>
          <p:nvPr/>
        </p:nvSpPr>
        <p:spPr>
          <a:xfrm>
            <a:off x="5223263" y="4518771"/>
            <a:ext cx="1764452" cy="322867"/>
          </a:xfrm>
          <a:prstGeom prst="downArrow">
            <a:avLst>
              <a:gd name="adj1" fmla="val 54319"/>
              <a:gd name="adj2" fmla="val 57221"/>
            </a:avLst>
          </a:prstGeom>
          <a:gradFill flip="none" rotWithShape="1">
            <a:gsLst>
              <a:gs pos="0">
                <a:srgbClr val="1D4289">
                  <a:alpha val="50000"/>
                </a:srgbClr>
              </a:gs>
              <a:gs pos="56000">
                <a:srgbClr val="5B94B0">
                  <a:alpha val="50000"/>
                </a:srgbClr>
              </a:gs>
              <a:gs pos="100000">
                <a:schemeClr val="bg1">
                  <a:alpha val="52000"/>
                </a:schemeClr>
              </a:gs>
            </a:gsLst>
            <a:lin ang="16200000" scaled="1"/>
            <a:tileRect/>
          </a:gra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Tree>
    <p:extLst>
      <p:ext uri="{BB962C8B-B14F-4D97-AF65-F5344CB8AC3E}">
        <p14:creationId xmlns:p14="http://schemas.microsoft.com/office/powerpoint/2010/main" val="2684056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E944DA45-CF27-F007-82AC-12C983A731CF}"/>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FE85A9C2-0791-8A39-5269-B1B8F3DA860C}"/>
              </a:ext>
            </a:extLst>
          </p:cNvPr>
          <p:cNvPicPr>
            <a:picLocks noChangeAspect="1"/>
          </p:cNvPicPr>
          <p:nvPr/>
        </p:nvPicPr>
        <p:blipFill>
          <a:blip r:embed="rId3"/>
          <a:stretch>
            <a:fillRect/>
          </a:stretch>
        </p:blipFill>
        <p:spPr>
          <a:xfrm>
            <a:off x="10038080" y="6089366"/>
            <a:ext cx="1442720" cy="571154"/>
          </a:xfrm>
          <a:prstGeom prst="rect">
            <a:avLst/>
          </a:prstGeom>
        </p:spPr>
      </p:pic>
      <p:sp>
        <p:nvSpPr>
          <p:cNvPr id="7" name="Virsraksts 1">
            <a:extLst>
              <a:ext uri="{FF2B5EF4-FFF2-40B4-BE49-F238E27FC236}">
                <a16:creationId xmlns:a16="http://schemas.microsoft.com/office/drawing/2014/main" id="{75A34061-D5BF-7E9E-B999-02A295DE509C}"/>
              </a:ext>
            </a:extLst>
          </p:cNvPr>
          <p:cNvSpPr txBox="1">
            <a:spLocks noGrp="1"/>
          </p:cNvSpPr>
          <p:nvPr>
            <p:ph type="title"/>
          </p:nvPr>
        </p:nvSpPr>
        <p:spPr>
          <a:xfrm>
            <a:off x="418010" y="450603"/>
            <a:ext cx="11355980" cy="1099998"/>
          </a:xfrm>
          <a:prstGeom prst="rect">
            <a:avLst/>
          </a:prstGeom>
        </p:spPr>
        <p:txBody>
          <a:bodyPr>
            <a:normAutofit/>
          </a:bodyPr>
          <a:lstStyle>
            <a:lvl1pPr>
              <a:defRPr b="1">
                <a:solidFill>
                  <a:srgbClr val="1B5089"/>
                </a:solidFill>
                <a:latin typeface="Arial"/>
                <a:ea typeface="Arial"/>
                <a:cs typeface="Arial"/>
                <a:sym typeface="Arial"/>
              </a:defRPr>
            </a:lvl1pPr>
          </a:lstStyle>
          <a:p>
            <a:pPr marL="628650" indent="-628650">
              <a:buFont typeface="+mj-lt"/>
              <a:buAutoNum type="romanUcPeriod" startAt="4"/>
            </a:pPr>
            <a:r>
              <a:rPr lang="en-GB" sz="3600" dirty="0">
                <a:solidFill>
                  <a:srgbClr val="1D4289"/>
                </a:solidFill>
                <a:latin typeface="Aptos" panose="020B0004020202020204" pitchFamily="34" charset="0"/>
              </a:rPr>
              <a:t>Results</a:t>
            </a:r>
            <a:endParaRPr sz="3600" dirty="0">
              <a:solidFill>
                <a:srgbClr val="1D4289"/>
              </a:solidFill>
              <a:latin typeface="Aptos" panose="020B0004020202020204" pitchFamily="34" charset="0"/>
            </a:endParaRPr>
          </a:p>
        </p:txBody>
      </p:sp>
      <p:sp>
        <p:nvSpPr>
          <p:cNvPr id="9" name="Apakšvirsraksts 2">
            <a:extLst>
              <a:ext uri="{FF2B5EF4-FFF2-40B4-BE49-F238E27FC236}">
                <a16:creationId xmlns:a16="http://schemas.microsoft.com/office/drawing/2014/main" id="{4B8C7CC5-D090-43BD-953D-A1EED51A6A73}"/>
              </a:ext>
            </a:extLst>
          </p:cNvPr>
          <p:cNvSpPr txBox="1">
            <a:spLocks/>
          </p:cNvSpPr>
          <p:nvPr/>
        </p:nvSpPr>
        <p:spPr>
          <a:xfrm>
            <a:off x="418010" y="450603"/>
            <a:ext cx="10225108" cy="3228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800" b="1" dirty="0">
                <a:solidFill>
                  <a:srgbClr val="1D4289"/>
                </a:solidFill>
                <a:latin typeface="Aptos" panose="020B0004020202020204" pitchFamily="34" charset="0"/>
              </a:rPr>
              <a:t>The Spatial Dynamics of Caf</a:t>
            </a:r>
            <a:r>
              <a:rPr lang="en-GB" altLang="ko-KR" sz="1800" b="1" dirty="0">
                <a:solidFill>
                  <a:srgbClr val="1D4289"/>
                </a:solidFill>
                <a:latin typeface="Aptos" panose="020B0004020202020204"/>
                <a:ea typeface="맑은 고딕" panose="020B0503020000020004" pitchFamily="50" charset="-127"/>
                <a:cs typeface="KoPubWorld돋움체_Pro Bold" panose="00000800000000000000" pitchFamily="50" charset="-127"/>
              </a:rPr>
              <a:t>é</a:t>
            </a:r>
            <a:r>
              <a:rPr lang="en-GB" sz="1800" b="1" dirty="0">
                <a:solidFill>
                  <a:srgbClr val="1D4289"/>
                </a:solidFill>
                <a:latin typeface="Aptos" panose="020B0004020202020204" pitchFamily="34" charset="0"/>
              </a:rPr>
              <a:t>s as Everyday Urban Spaces: Exploring Socialscapes through Streetscapes</a:t>
            </a:r>
          </a:p>
        </p:txBody>
      </p:sp>
      <p:sp>
        <p:nvSpPr>
          <p:cNvPr id="10" name="사각형: 둥근 모서리 9">
            <a:extLst>
              <a:ext uri="{FF2B5EF4-FFF2-40B4-BE49-F238E27FC236}">
                <a16:creationId xmlns:a16="http://schemas.microsoft.com/office/drawing/2014/main" id="{60E684B6-75FF-4130-A98C-4195C8838BE8}"/>
              </a:ext>
            </a:extLst>
          </p:cNvPr>
          <p:cNvSpPr/>
          <p:nvPr/>
        </p:nvSpPr>
        <p:spPr>
          <a:xfrm>
            <a:off x="494522" y="1315616"/>
            <a:ext cx="2020078" cy="322866"/>
          </a:xfrm>
          <a:prstGeom prst="roundRect">
            <a:avLst/>
          </a:prstGeom>
          <a:solidFill>
            <a:srgbClr val="5B9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a:solidFill>
                  <a:schemeClr val="bg1"/>
                </a:solidFill>
                <a:latin typeface="Aptos" panose="020B0004020202020204"/>
              </a:rPr>
              <a:t>Discussion</a:t>
            </a:r>
            <a:endParaRPr lang="ko-KR" altLang="en-US" sz="2000" b="1" dirty="0">
              <a:solidFill>
                <a:schemeClr val="bg1"/>
              </a:solidFill>
              <a:latin typeface="Aptos" panose="020B0004020202020204"/>
            </a:endParaRPr>
          </a:p>
        </p:txBody>
      </p:sp>
      <p:sp>
        <p:nvSpPr>
          <p:cNvPr id="12" name="TextBox 11">
            <a:extLst>
              <a:ext uri="{FF2B5EF4-FFF2-40B4-BE49-F238E27FC236}">
                <a16:creationId xmlns:a16="http://schemas.microsoft.com/office/drawing/2014/main" id="{A632F98C-1D6D-4681-810F-B58AF29DFD72}"/>
              </a:ext>
            </a:extLst>
          </p:cNvPr>
          <p:cNvSpPr txBox="1"/>
          <p:nvPr/>
        </p:nvSpPr>
        <p:spPr>
          <a:xfrm>
            <a:off x="418010" y="1692938"/>
            <a:ext cx="11355979" cy="4391330"/>
          </a:xfrm>
          <a:prstGeom prst="rect">
            <a:avLst/>
          </a:prstGeom>
          <a:noFill/>
        </p:spPr>
        <p:txBody>
          <a:bodyPr wrap="square" rtlCol="0">
            <a:spAutoFit/>
          </a:bodyPr>
          <a:lstStyle/>
          <a:p>
            <a:pPr marL="342900" indent="-342900" algn="just">
              <a:lnSpc>
                <a:spcPct val="120000"/>
              </a:lnSpc>
              <a:buFont typeface="Arial" panose="020B0604020202020204" pitchFamily="34" charset="0"/>
              <a:buChar char="•"/>
            </a:pPr>
            <a:r>
              <a:rPr lang="en-US"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The</a:t>
            </a:r>
            <a:r>
              <a:rPr lang="ko-KR" altLang="en-US"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 </a:t>
            </a:r>
            <a:r>
              <a:rPr lang="en-US"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visual</a:t>
            </a:r>
            <a:r>
              <a:rPr lang="ko-KR" altLang="en-US"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 </a:t>
            </a:r>
            <a:r>
              <a:rPr lang="en-US"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and</a:t>
            </a:r>
            <a:r>
              <a:rPr lang="ko-KR" altLang="en-US"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 </a:t>
            </a:r>
            <a:r>
              <a:rPr lang="en-US"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perceptual</a:t>
            </a:r>
            <a:r>
              <a:rPr lang="ko-KR" altLang="en-US"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 </a:t>
            </a:r>
            <a:r>
              <a:rPr lang="en-US"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quality</a:t>
            </a:r>
            <a:r>
              <a:rPr lang="ko-KR" altLang="en-US"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 </a:t>
            </a:r>
            <a:r>
              <a:rPr lang="en-US"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of</a:t>
            </a:r>
            <a:r>
              <a:rPr lang="ko-KR" altLang="en-US"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 </a:t>
            </a:r>
            <a:r>
              <a:rPr lang="en-US"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streetscapes plays an important role in shaping café location decisions, and this influence differs by phase</a:t>
            </a:r>
            <a:r>
              <a:rPr lang="en-GB"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a:t>
            </a:r>
          </a:p>
          <a:p>
            <a:pPr marL="542925" indent="-342900" algn="just">
              <a:lnSpc>
                <a:spcPct val="120000"/>
              </a:lnSpc>
              <a:buFontTx/>
              <a:buChar char="·"/>
            </a:pPr>
            <a:r>
              <a:rPr lang="en-GB" altLang="ko-KR" sz="1800" dirty="0">
                <a:solidFill>
                  <a:srgbClr val="000F33"/>
                </a:solidFill>
                <a:effectLst/>
                <a:latin typeface="Aptos" panose="020B0004020202020204"/>
                <a:ea typeface="Times New Roman" panose="02020603050405020304" pitchFamily="18" charset="0"/>
              </a:rPr>
              <a:t>This shift in location</a:t>
            </a:r>
            <a:r>
              <a:rPr lang="en-GB" altLang="ko-KR" dirty="0">
                <a:solidFill>
                  <a:srgbClr val="000F33"/>
                </a:solidFill>
                <a:effectLst/>
                <a:latin typeface="Aptos" panose="020B0004020202020204"/>
                <a:ea typeface="Times New Roman" panose="02020603050405020304" pitchFamily="18" charset="0"/>
              </a:rPr>
              <a:t>—from closed boulevards with limited social interaction to open alleyways that support informal encounters—</a:t>
            </a:r>
            <a:r>
              <a:rPr lang="en-GB" altLang="ko-KR" sz="1800" dirty="0">
                <a:solidFill>
                  <a:srgbClr val="000F33"/>
                </a:solidFill>
                <a:effectLst/>
                <a:latin typeface="Aptos" panose="020B0004020202020204"/>
                <a:ea typeface="Times New Roman" panose="02020603050405020304" pitchFamily="18" charset="0"/>
              </a:rPr>
              <a:t>ultimately contributes to </a:t>
            </a:r>
            <a:r>
              <a:rPr lang="en-GB" altLang="ko-KR" sz="1800" b="1" dirty="0">
                <a:solidFill>
                  <a:srgbClr val="000F33"/>
                </a:solidFill>
                <a:effectLst/>
                <a:latin typeface="Aptos" panose="020B0004020202020204"/>
                <a:ea typeface="Times New Roman" panose="02020603050405020304" pitchFamily="18" charset="0"/>
              </a:rPr>
              <a:t>neighbourhood transformation</a:t>
            </a:r>
            <a:r>
              <a:rPr lang="en-GB" altLang="ko-KR" sz="1800" dirty="0">
                <a:solidFill>
                  <a:srgbClr val="000F33"/>
                </a:solidFill>
                <a:effectLst/>
                <a:latin typeface="Aptos" panose="020B0004020202020204"/>
                <a:ea typeface="Times New Roman" panose="02020603050405020304" pitchFamily="18" charset="0"/>
              </a:rPr>
              <a:t> and strengthens the </a:t>
            </a:r>
            <a:r>
              <a:rPr lang="en-GB" altLang="ko-KR" sz="1800" b="1" dirty="0">
                <a:solidFill>
                  <a:srgbClr val="000F33"/>
                </a:solidFill>
                <a:effectLst/>
                <a:latin typeface="Aptos" panose="020B0004020202020204"/>
                <a:ea typeface="Times New Roman" panose="02020603050405020304" pitchFamily="18" charset="0"/>
              </a:rPr>
              <a:t>vitality of the broader urban space</a:t>
            </a:r>
            <a:r>
              <a:rPr lang="en-GB" altLang="ko-KR" sz="1800" dirty="0">
                <a:solidFill>
                  <a:srgbClr val="000F33"/>
                </a:solidFill>
                <a:effectLst/>
                <a:latin typeface="Aptos" panose="020B0004020202020204"/>
                <a:ea typeface="Times New Roman" panose="02020603050405020304" pitchFamily="18" charset="0"/>
              </a:rPr>
              <a:t>.</a:t>
            </a:r>
          </a:p>
          <a:p>
            <a:pPr marL="542925" indent="-342900" algn="just">
              <a:lnSpc>
                <a:spcPct val="120000"/>
              </a:lnSpc>
              <a:buFontTx/>
              <a:buChar char="·"/>
            </a:pPr>
            <a:endParaRPr lang="en-GB"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endParaRPr>
          </a:p>
          <a:p>
            <a:pPr marL="342900" indent="-342900" algn="just">
              <a:lnSpc>
                <a:spcPct val="120000"/>
              </a:lnSpc>
              <a:buFont typeface="Arial" panose="020B0604020202020204" pitchFamily="34" charset="0"/>
              <a:buChar char="•"/>
            </a:pPr>
            <a:r>
              <a:rPr lang="en-GB"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Vibrant and visually appealing streetscapes invite pedestrians, encouraging </a:t>
            </a:r>
            <a:r>
              <a:rPr lang="en-GB" altLang="ko-KR" b="1"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optional activities</a:t>
            </a:r>
            <a:r>
              <a:rPr lang="en-GB"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 (Gehl &amp; </a:t>
            </a:r>
            <a:r>
              <a:rPr lang="en-GB" altLang="ko-KR" dirty="0" err="1">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Svarre</a:t>
            </a:r>
            <a:r>
              <a:rPr lang="en-GB"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 2014).</a:t>
            </a:r>
          </a:p>
          <a:p>
            <a:pPr marL="542925" indent="-342900" algn="just">
              <a:lnSpc>
                <a:spcPct val="120000"/>
              </a:lnSpc>
              <a:buFontTx/>
              <a:buChar char="·"/>
            </a:pPr>
            <a:r>
              <a:rPr lang="en-GB"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Cafés clustered along pedestrian-friendly and aesthetically pleasing streets, the resulting streetscapes can promote gradual urban growth and enhanced vibrancy (Cox &amp; Streeter, 2019; Jacobs,1961; </a:t>
            </a:r>
            <a:r>
              <a:rPr lang="en-GB" altLang="ko-KR" dirty="0" err="1">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Kickert</a:t>
            </a:r>
            <a:r>
              <a:rPr lang="en-GB"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 &amp; Talen, 2022).</a:t>
            </a:r>
          </a:p>
          <a:p>
            <a:pPr marL="542925" indent="-342900" algn="just">
              <a:lnSpc>
                <a:spcPct val="120000"/>
              </a:lnSpc>
              <a:buFontTx/>
              <a:buChar char="·"/>
            </a:pPr>
            <a:r>
              <a:rPr lang="en-GB"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Outdoor cafés that utilise terraces in highly walkable areas, or shops embedded in alleyways that foster active interaction with the street, serve as extensions of public space (Montgomery, 1997; Sim, 2019).</a:t>
            </a:r>
            <a:endParaRPr lang="en-US"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endParaRPr>
          </a:p>
          <a:p>
            <a:pPr marL="542925" indent="-342900" algn="just">
              <a:lnSpc>
                <a:spcPct val="120000"/>
              </a:lnSpc>
              <a:buFontTx/>
              <a:buChar char="·"/>
            </a:pPr>
            <a:r>
              <a:rPr lang="en-GB" altLang="ko-KR" dirty="0">
                <a:solidFill>
                  <a:srgbClr val="000F33"/>
                </a:solidFill>
                <a:latin typeface="Aptos" panose="020B0004020202020204"/>
              </a:rPr>
              <a:t>Urban planners should enhance streetscapes and encourage </a:t>
            </a:r>
            <a:r>
              <a:rPr lang="en-GB" altLang="ko-KR" b="1" dirty="0">
                <a:solidFill>
                  <a:srgbClr val="000F33"/>
                </a:solidFill>
                <a:latin typeface="Aptos" panose="020B0004020202020204"/>
              </a:rPr>
              <a:t>small-scale commercial activity</a:t>
            </a:r>
            <a:r>
              <a:rPr lang="en-GB" altLang="ko-KR" dirty="0">
                <a:solidFill>
                  <a:srgbClr val="000F33"/>
                </a:solidFill>
                <a:latin typeface="Aptos" panose="020B0004020202020204"/>
              </a:rPr>
              <a:t> in alley-based retail districts.</a:t>
            </a:r>
          </a:p>
        </p:txBody>
      </p:sp>
    </p:spTree>
    <p:extLst>
      <p:ext uri="{BB962C8B-B14F-4D97-AF65-F5344CB8AC3E}">
        <p14:creationId xmlns:p14="http://schemas.microsoft.com/office/powerpoint/2010/main" val="4023227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E944DA45-CF27-F007-82AC-12C983A731CF}"/>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FE85A9C2-0791-8A39-5269-B1B8F3DA860C}"/>
              </a:ext>
            </a:extLst>
          </p:cNvPr>
          <p:cNvPicPr>
            <a:picLocks noChangeAspect="1"/>
          </p:cNvPicPr>
          <p:nvPr/>
        </p:nvPicPr>
        <p:blipFill>
          <a:blip r:embed="rId3"/>
          <a:stretch>
            <a:fillRect/>
          </a:stretch>
        </p:blipFill>
        <p:spPr>
          <a:xfrm>
            <a:off x="10038080" y="6089366"/>
            <a:ext cx="1442720" cy="571154"/>
          </a:xfrm>
          <a:prstGeom prst="rect">
            <a:avLst/>
          </a:prstGeom>
        </p:spPr>
      </p:pic>
      <p:sp>
        <p:nvSpPr>
          <p:cNvPr id="7" name="Virsraksts 1">
            <a:extLst>
              <a:ext uri="{FF2B5EF4-FFF2-40B4-BE49-F238E27FC236}">
                <a16:creationId xmlns:a16="http://schemas.microsoft.com/office/drawing/2014/main" id="{75A34061-D5BF-7E9E-B999-02A295DE509C}"/>
              </a:ext>
            </a:extLst>
          </p:cNvPr>
          <p:cNvSpPr txBox="1">
            <a:spLocks noGrp="1"/>
          </p:cNvSpPr>
          <p:nvPr>
            <p:ph type="title"/>
          </p:nvPr>
        </p:nvSpPr>
        <p:spPr>
          <a:xfrm>
            <a:off x="418010" y="450603"/>
            <a:ext cx="11355980" cy="1099998"/>
          </a:xfrm>
          <a:prstGeom prst="rect">
            <a:avLst/>
          </a:prstGeom>
        </p:spPr>
        <p:txBody>
          <a:bodyPr>
            <a:normAutofit/>
          </a:bodyPr>
          <a:lstStyle>
            <a:lvl1pPr>
              <a:defRPr b="1">
                <a:solidFill>
                  <a:srgbClr val="1B5089"/>
                </a:solidFill>
                <a:latin typeface="Arial"/>
                <a:ea typeface="Arial"/>
                <a:cs typeface="Arial"/>
                <a:sym typeface="Arial"/>
              </a:defRPr>
            </a:lvl1pPr>
          </a:lstStyle>
          <a:p>
            <a:pPr marL="628650" indent="-628650">
              <a:buFont typeface="+mj-lt"/>
              <a:buAutoNum type="romanUcPeriod" startAt="5"/>
            </a:pPr>
            <a:r>
              <a:rPr lang="en-GB" sz="3600" dirty="0">
                <a:solidFill>
                  <a:srgbClr val="1D4289"/>
                </a:solidFill>
                <a:latin typeface="Aptos" panose="020B0004020202020204" pitchFamily="34" charset="0"/>
              </a:rPr>
              <a:t>Conclusion</a:t>
            </a:r>
            <a:endParaRPr sz="3600" dirty="0">
              <a:solidFill>
                <a:srgbClr val="1D4289"/>
              </a:solidFill>
              <a:latin typeface="Aptos" panose="020B0004020202020204" pitchFamily="34" charset="0"/>
            </a:endParaRPr>
          </a:p>
        </p:txBody>
      </p:sp>
      <p:sp>
        <p:nvSpPr>
          <p:cNvPr id="9" name="Apakšvirsraksts 2">
            <a:extLst>
              <a:ext uri="{FF2B5EF4-FFF2-40B4-BE49-F238E27FC236}">
                <a16:creationId xmlns:a16="http://schemas.microsoft.com/office/drawing/2014/main" id="{4B8C7CC5-D090-43BD-953D-A1EED51A6A73}"/>
              </a:ext>
            </a:extLst>
          </p:cNvPr>
          <p:cNvSpPr txBox="1">
            <a:spLocks/>
          </p:cNvSpPr>
          <p:nvPr/>
        </p:nvSpPr>
        <p:spPr>
          <a:xfrm>
            <a:off x="418010" y="450603"/>
            <a:ext cx="10225108" cy="3228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800" b="1" dirty="0">
                <a:solidFill>
                  <a:srgbClr val="1D4289"/>
                </a:solidFill>
                <a:latin typeface="Aptos" panose="020B0004020202020204" pitchFamily="34" charset="0"/>
              </a:rPr>
              <a:t>The Spatial Dynamics of Caf</a:t>
            </a:r>
            <a:r>
              <a:rPr lang="en-GB" altLang="ko-KR" sz="1800" b="1" dirty="0">
                <a:solidFill>
                  <a:srgbClr val="1D4289"/>
                </a:solidFill>
                <a:latin typeface="Aptos" panose="020B0004020202020204"/>
                <a:ea typeface="맑은 고딕" panose="020B0503020000020004" pitchFamily="50" charset="-127"/>
                <a:cs typeface="KoPubWorld돋움체_Pro Bold" panose="00000800000000000000" pitchFamily="50" charset="-127"/>
              </a:rPr>
              <a:t>é</a:t>
            </a:r>
            <a:r>
              <a:rPr lang="en-GB" sz="1800" b="1" dirty="0">
                <a:solidFill>
                  <a:srgbClr val="1D4289"/>
                </a:solidFill>
                <a:latin typeface="Aptos" panose="020B0004020202020204" pitchFamily="34" charset="0"/>
              </a:rPr>
              <a:t>s as Everyday Urban Spaces: Exploring Socialscapes through Streetscapes</a:t>
            </a:r>
          </a:p>
        </p:txBody>
      </p:sp>
      <p:sp>
        <p:nvSpPr>
          <p:cNvPr id="10" name="사각형: 둥근 모서리 9">
            <a:extLst>
              <a:ext uri="{FF2B5EF4-FFF2-40B4-BE49-F238E27FC236}">
                <a16:creationId xmlns:a16="http://schemas.microsoft.com/office/drawing/2014/main" id="{60E684B6-75FF-4130-A98C-4195C8838BE8}"/>
              </a:ext>
            </a:extLst>
          </p:cNvPr>
          <p:cNvSpPr/>
          <p:nvPr/>
        </p:nvSpPr>
        <p:spPr>
          <a:xfrm>
            <a:off x="494521" y="1315616"/>
            <a:ext cx="2791603" cy="322866"/>
          </a:xfrm>
          <a:prstGeom prst="roundRect">
            <a:avLst/>
          </a:prstGeom>
          <a:solidFill>
            <a:srgbClr val="5B9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a:solidFill>
                  <a:schemeClr val="bg1"/>
                </a:solidFill>
                <a:latin typeface="Aptos" panose="020B0004020202020204"/>
              </a:rPr>
              <a:t>Summary</a:t>
            </a:r>
            <a:endParaRPr lang="ko-KR" altLang="en-US" sz="2000" b="1" dirty="0">
              <a:solidFill>
                <a:schemeClr val="bg1"/>
              </a:solidFill>
              <a:latin typeface="Aptos" panose="020B0004020202020204"/>
            </a:endParaRPr>
          </a:p>
        </p:txBody>
      </p:sp>
      <p:sp>
        <p:nvSpPr>
          <p:cNvPr id="12" name="TextBox 11">
            <a:extLst>
              <a:ext uri="{FF2B5EF4-FFF2-40B4-BE49-F238E27FC236}">
                <a16:creationId xmlns:a16="http://schemas.microsoft.com/office/drawing/2014/main" id="{A632F98C-1D6D-4681-810F-B58AF29DFD72}"/>
              </a:ext>
            </a:extLst>
          </p:cNvPr>
          <p:cNvSpPr txBox="1"/>
          <p:nvPr/>
        </p:nvSpPr>
        <p:spPr>
          <a:xfrm>
            <a:off x="418008" y="1634156"/>
            <a:ext cx="11355979" cy="2286139"/>
          </a:xfrm>
          <a:prstGeom prst="rect">
            <a:avLst/>
          </a:prstGeom>
          <a:noFill/>
        </p:spPr>
        <p:txBody>
          <a:bodyPr wrap="square" rtlCol="0">
            <a:spAutoFit/>
          </a:bodyPr>
          <a:lstStyle/>
          <a:p>
            <a:pPr marL="342900" indent="-342900" algn="just">
              <a:lnSpc>
                <a:spcPct val="120000"/>
              </a:lnSpc>
              <a:buFont typeface="Arial" panose="020B0604020202020204" pitchFamily="34" charset="0"/>
              <a:buChar char="•"/>
            </a:pPr>
            <a:r>
              <a:rPr lang="en-GB" altLang="ko-KR" spc="-30" dirty="0">
                <a:solidFill>
                  <a:srgbClr val="000F33"/>
                </a:solidFill>
                <a:latin typeface="Aptos" panose="020B0004020202020204"/>
                <a:ea typeface="맑은 고딕" panose="020B0503020000020004" pitchFamily="50" charset="-127"/>
                <a:cs typeface="KoPubWorld돋움체_Pro Bold" panose="00000800000000000000" pitchFamily="50" charset="-127"/>
              </a:rPr>
              <a:t>Caf</a:t>
            </a:r>
            <a:r>
              <a:rPr lang="en-GB" altLang="ko-KR" spc="-3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é location decisions are shaped by the interaction between urban spatial conditions and consumer preferences.</a:t>
            </a:r>
          </a:p>
          <a:p>
            <a:pPr marL="342900" indent="-342900" algn="just">
              <a:lnSpc>
                <a:spcPct val="120000"/>
              </a:lnSpc>
              <a:buFont typeface="Arial" panose="020B0604020202020204" pitchFamily="34" charset="0"/>
              <a:buChar char="•"/>
            </a:pPr>
            <a:r>
              <a:rPr lang="en-GB" altLang="ko-KR" spc="-3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The importance of location factors has shifted over time.</a:t>
            </a:r>
            <a:endParaRPr lang="en-GB" altLang="ko-KR" spc="-30" dirty="0">
              <a:solidFill>
                <a:srgbClr val="000F33"/>
              </a:solidFill>
              <a:latin typeface="Aptos" panose="020B0004020202020204"/>
              <a:ea typeface="맑은 고딕" panose="020B0503020000020004" pitchFamily="50" charset="-127"/>
              <a:cs typeface="KoPubWorld돋움체_Pro Bold" panose="00000800000000000000" pitchFamily="50" charset="-127"/>
            </a:endParaRPr>
          </a:p>
          <a:p>
            <a:pPr marL="542925" indent="-342900" algn="just">
              <a:lnSpc>
                <a:spcPct val="120000"/>
              </a:lnSpc>
              <a:buFontTx/>
              <a:buChar char="·"/>
            </a:pPr>
            <a:r>
              <a:rPr lang="en-GB" altLang="ko-KR" sz="1600" u="sng" spc="-3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Accessibility</a:t>
            </a:r>
            <a:r>
              <a:rPr lang="en-GB" altLang="ko-KR" sz="1600" spc="-3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 in the Establishment Phase</a:t>
            </a:r>
          </a:p>
          <a:p>
            <a:pPr marL="542925" indent="-342900" algn="just">
              <a:lnSpc>
                <a:spcPct val="120000"/>
              </a:lnSpc>
              <a:buFontTx/>
              <a:buChar char="·"/>
            </a:pPr>
            <a:r>
              <a:rPr lang="en-GB" altLang="ko-KR" sz="1600" u="sng" spc="-3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Walkability</a:t>
            </a:r>
            <a:r>
              <a:rPr lang="en-GB" altLang="ko-KR" sz="1600" spc="-3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 in the Growth Phase</a:t>
            </a:r>
          </a:p>
          <a:p>
            <a:pPr marL="542925" indent="-342900" algn="just">
              <a:lnSpc>
                <a:spcPct val="120000"/>
              </a:lnSpc>
              <a:buFontTx/>
              <a:buChar char="·"/>
            </a:pPr>
            <a:r>
              <a:rPr lang="en-GB" altLang="ko-KR" sz="1600" u="sng" spc="-3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Visual and perceptual streetscape qualities</a:t>
            </a:r>
            <a:r>
              <a:rPr lang="en-GB" altLang="ko-KR" sz="1600" spc="-3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 in the </a:t>
            </a:r>
            <a:r>
              <a:rPr lang="en-GB" altLang="ko-KR" sz="1600" spc="-30" dirty="0" err="1">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Spillover</a:t>
            </a:r>
            <a:r>
              <a:rPr lang="en-GB" altLang="ko-KR" sz="1600" spc="-3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 Phase</a:t>
            </a:r>
          </a:p>
          <a:p>
            <a:pPr marL="342900" indent="-342900" algn="just">
              <a:lnSpc>
                <a:spcPct val="120000"/>
              </a:lnSpc>
              <a:buFont typeface="Arial" panose="020B0604020202020204" pitchFamily="34" charset="0"/>
              <a:buChar char="•"/>
            </a:pPr>
            <a:r>
              <a:rPr lang="en-GB" altLang="ko-KR" spc="-3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In contemporary urban life, cafés have become key social spaces that support everyday life </a:t>
            </a:r>
            <a:r>
              <a:rPr lang="en-GB" altLang="ko-KR" sz="1600" spc="-3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(Horton &amp; </a:t>
            </a:r>
            <a:r>
              <a:rPr lang="en-GB" altLang="ko-KR" sz="1600" spc="-30" dirty="0" err="1">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Kraftl</a:t>
            </a:r>
            <a:r>
              <a:rPr lang="en-GB" altLang="ko-KR" sz="1600" spc="-3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 2013)</a:t>
            </a:r>
            <a:r>
              <a:rPr lang="en-GB" altLang="ko-KR" spc="-3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 while streetscapes serve as a medium for memory, experience, and emotional resonance.</a:t>
            </a:r>
          </a:p>
        </p:txBody>
      </p:sp>
      <p:sp>
        <p:nvSpPr>
          <p:cNvPr id="13" name="사각형: 둥근 모서리 12">
            <a:extLst>
              <a:ext uri="{FF2B5EF4-FFF2-40B4-BE49-F238E27FC236}">
                <a16:creationId xmlns:a16="http://schemas.microsoft.com/office/drawing/2014/main" id="{5231EC8A-4CA8-41D4-BC79-43E9E1776700}"/>
              </a:ext>
            </a:extLst>
          </p:cNvPr>
          <p:cNvSpPr/>
          <p:nvPr/>
        </p:nvSpPr>
        <p:spPr>
          <a:xfrm>
            <a:off x="494521" y="4076296"/>
            <a:ext cx="2791603" cy="322866"/>
          </a:xfrm>
          <a:prstGeom prst="roundRect">
            <a:avLst/>
          </a:prstGeom>
          <a:solidFill>
            <a:srgbClr val="5B9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a:solidFill>
                  <a:schemeClr val="bg1"/>
                </a:solidFill>
                <a:latin typeface="Aptos" panose="020B0004020202020204"/>
              </a:rPr>
              <a:t>Implications</a:t>
            </a:r>
            <a:endParaRPr lang="ko-KR" altLang="en-US" sz="2000" b="1" dirty="0">
              <a:solidFill>
                <a:schemeClr val="bg1"/>
              </a:solidFill>
              <a:latin typeface="Aptos" panose="020B0004020202020204"/>
            </a:endParaRPr>
          </a:p>
        </p:txBody>
      </p:sp>
      <p:sp>
        <p:nvSpPr>
          <p:cNvPr id="14" name="TextBox 13">
            <a:extLst>
              <a:ext uri="{FF2B5EF4-FFF2-40B4-BE49-F238E27FC236}">
                <a16:creationId xmlns:a16="http://schemas.microsoft.com/office/drawing/2014/main" id="{35FFADCF-4AD9-4040-A65A-C8EC984947A0}"/>
              </a:ext>
            </a:extLst>
          </p:cNvPr>
          <p:cNvSpPr txBox="1"/>
          <p:nvPr/>
        </p:nvSpPr>
        <p:spPr>
          <a:xfrm>
            <a:off x="418008" y="4403793"/>
            <a:ext cx="11355979" cy="1732141"/>
          </a:xfrm>
          <a:prstGeom prst="rect">
            <a:avLst/>
          </a:prstGeom>
          <a:noFill/>
        </p:spPr>
        <p:txBody>
          <a:bodyPr wrap="square" rtlCol="0">
            <a:spAutoFit/>
          </a:bodyPr>
          <a:lstStyle/>
          <a:p>
            <a:pPr marL="342900" indent="-342900" algn="just">
              <a:lnSpc>
                <a:spcPct val="120000"/>
              </a:lnSpc>
              <a:buFont typeface="Arial" panose="020B0604020202020204" pitchFamily="34" charset="0"/>
              <a:buChar char="•"/>
            </a:pPr>
            <a:r>
              <a:rPr lang="en-GB" altLang="ko-KR" spc="-3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This study re-evaluates the continued relevance of traditional location theories by demonstrating their limitations in explaining the shifting patterns of café locations. It highlights the overlooked connection between café location shifts and streetscape characteristics, emphasising the role of </a:t>
            </a:r>
            <a:r>
              <a:rPr lang="en-GB" altLang="ko-KR" b="1" spc="-3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visual and perceptual qualities in shaping retail dynamics</a:t>
            </a:r>
            <a:r>
              <a:rPr lang="en-GB" altLang="ko-KR" spc="-3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a:t>
            </a:r>
          </a:p>
          <a:p>
            <a:pPr marL="342900" indent="-342900" algn="just">
              <a:lnSpc>
                <a:spcPct val="120000"/>
              </a:lnSpc>
              <a:buFont typeface="Arial" panose="020B0604020202020204" pitchFamily="34" charset="0"/>
              <a:buChar char="•"/>
            </a:pPr>
            <a:r>
              <a:rPr lang="en-GB" altLang="ko-KR" spc="-3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These insights extend beyond locational shifts to highlight how cafés, as everyday social spaces, contribute to </a:t>
            </a:r>
            <a:r>
              <a:rPr lang="en-GB" altLang="ko-KR" b="1" spc="-3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lived experience, sense of place, and urban vibrancy</a:t>
            </a:r>
            <a:r>
              <a:rPr lang="en-GB" altLang="ko-KR" spc="-3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a:t>
            </a:r>
          </a:p>
        </p:txBody>
      </p:sp>
    </p:spTree>
    <p:extLst>
      <p:ext uri="{BB962C8B-B14F-4D97-AF65-F5344CB8AC3E}">
        <p14:creationId xmlns:p14="http://schemas.microsoft.com/office/powerpoint/2010/main" val="2536363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E944DA45-CF27-F007-82AC-12C983A731CF}"/>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FE85A9C2-0791-8A39-5269-B1B8F3DA860C}"/>
              </a:ext>
            </a:extLst>
          </p:cNvPr>
          <p:cNvPicPr>
            <a:picLocks noChangeAspect="1"/>
          </p:cNvPicPr>
          <p:nvPr/>
        </p:nvPicPr>
        <p:blipFill>
          <a:blip r:embed="rId3"/>
          <a:stretch>
            <a:fillRect/>
          </a:stretch>
        </p:blipFill>
        <p:spPr>
          <a:xfrm>
            <a:off x="10038080" y="6089366"/>
            <a:ext cx="1442720" cy="571154"/>
          </a:xfrm>
          <a:prstGeom prst="rect">
            <a:avLst/>
          </a:prstGeom>
        </p:spPr>
      </p:pic>
      <p:sp>
        <p:nvSpPr>
          <p:cNvPr id="7" name="Virsraksts 1">
            <a:extLst>
              <a:ext uri="{FF2B5EF4-FFF2-40B4-BE49-F238E27FC236}">
                <a16:creationId xmlns:a16="http://schemas.microsoft.com/office/drawing/2014/main" id="{75A34061-D5BF-7E9E-B999-02A295DE509C}"/>
              </a:ext>
            </a:extLst>
          </p:cNvPr>
          <p:cNvSpPr txBox="1">
            <a:spLocks noGrp="1"/>
          </p:cNvSpPr>
          <p:nvPr>
            <p:ph type="title"/>
          </p:nvPr>
        </p:nvSpPr>
        <p:spPr>
          <a:xfrm>
            <a:off x="418010" y="450603"/>
            <a:ext cx="11355980" cy="1099998"/>
          </a:xfrm>
          <a:prstGeom prst="rect">
            <a:avLst/>
          </a:prstGeom>
        </p:spPr>
        <p:txBody>
          <a:bodyPr>
            <a:normAutofit/>
          </a:bodyPr>
          <a:lstStyle>
            <a:lvl1pPr>
              <a:defRPr b="1">
                <a:solidFill>
                  <a:srgbClr val="1B5089"/>
                </a:solidFill>
                <a:latin typeface="Arial"/>
                <a:ea typeface="Arial"/>
                <a:cs typeface="Arial"/>
                <a:sym typeface="Arial"/>
              </a:defRPr>
            </a:lvl1pPr>
          </a:lstStyle>
          <a:p>
            <a:r>
              <a:rPr lang="en-US" sz="3600" dirty="0">
                <a:solidFill>
                  <a:srgbClr val="1D4289"/>
                </a:solidFill>
                <a:latin typeface="Aptos" panose="020B0004020202020204" pitchFamily="34" charset="0"/>
              </a:rPr>
              <a:t>References</a:t>
            </a:r>
            <a:endParaRPr sz="3600" dirty="0">
              <a:solidFill>
                <a:srgbClr val="1D4289"/>
              </a:solidFill>
              <a:latin typeface="Aptos" panose="020B0004020202020204" pitchFamily="34" charset="0"/>
            </a:endParaRPr>
          </a:p>
        </p:txBody>
      </p:sp>
      <p:sp>
        <p:nvSpPr>
          <p:cNvPr id="9" name="Apakšvirsraksts 2">
            <a:extLst>
              <a:ext uri="{FF2B5EF4-FFF2-40B4-BE49-F238E27FC236}">
                <a16:creationId xmlns:a16="http://schemas.microsoft.com/office/drawing/2014/main" id="{4B8C7CC5-D090-43BD-953D-A1EED51A6A73}"/>
              </a:ext>
            </a:extLst>
          </p:cNvPr>
          <p:cNvSpPr txBox="1">
            <a:spLocks/>
          </p:cNvSpPr>
          <p:nvPr/>
        </p:nvSpPr>
        <p:spPr>
          <a:xfrm>
            <a:off x="418010" y="450603"/>
            <a:ext cx="10225108" cy="3228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800" b="1" dirty="0">
                <a:solidFill>
                  <a:srgbClr val="1D4289"/>
                </a:solidFill>
                <a:latin typeface="Aptos" panose="020B0004020202020204" pitchFamily="34" charset="0"/>
              </a:rPr>
              <a:t>The Spatial Dynamics of Caf</a:t>
            </a:r>
            <a:r>
              <a:rPr lang="en-GB" altLang="ko-KR" sz="1800" b="1" dirty="0">
                <a:solidFill>
                  <a:srgbClr val="1D4289"/>
                </a:solidFill>
                <a:latin typeface="Aptos" panose="020B0004020202020204"/>
                <a:ea typeface="맑은 고딕" panose="020B0503020000020004" pitchFamily="50" charset="-127"/>
                <a:cs typeface="KoPubWorld돋움체_Pro Bold" panose="00000800000000000000" pitchFamily="50" charset="-127"/>
              </a:rPr>
              <a:t>é</a:t>
            </a:r>
            <a:r>
              <a:rPr lang="en-GB" sz="1800" b="1" dirty="0">
                <a:solidFill>
                  <a:srgbClr val="1D4289"/>
                </a:solidFill>
                <a:latin typeface="Aptos" panose="020B0004020202020204" pitchFamily="34" charset="0"/>
              </a:rPr>
              <a:t>s as Everyday Urban Spaces: Exploring Socialscapes through Streetscapes</a:t>
            </a:r>
          </a:p>
        </p:txBody>
      </p:sp>
      <p:sp>
        <p:nvSpPr>
          <p:cNvPr id="12" name="TextBox 11">
            <a:extLst>
              <a:ext uri="{FF2B5EF4-FFF2-40B4-BE49-F238E27FC236}">
                <a16:creationId xmlns:a16="http://schemas.microsoft.com/office/drawing/2014/main" id="{A632F98C-1D6D-4681-810F-B58AF29DFD72}"/>
              </a:ext>
            </a:extLst>
          </p:cNvPr>
          <p:cNvSpPr txBox="1"/>
          <p:nvPr/>
        </p:nvSpPr>
        <p:spPr>
          <a:xfrm>
            <a:off x="418008" y="1246143"/>
            <a:ext cx="11355979" cy="4939814"/>
          </a:xfrm>
          <a:prstGeom prst="rect">
            <a:avLst/>
          </a:prstGeom>
          <a:noFill/>
        </p:spPr>
        <p:txBody>
          <a:bodyPr wrap="square" rtlCol="0">
            <a:spAutoFit/>
          </a:bodyPr>
          <a:lstStyle/>
          <a:p>
            <a:pPr marL="342900" indent="-342900" algn="just">
              <a:buFont typeface="Arial" panose="020B0604020202020204" pitchFamily="34" charset="0"/>
              <a:buChar char="•"/>
            </a:pPr>
            <a:r>
              <a:rPr lang="en-GB" altLang="ko-KR" sz="1050" dirty="0">
                <a:effectLst/>
                <a:latin typeface="Aptos" panose="020B0004020202020204"/>
                <a:ea typeface="Times New Roman" panose="02020603050405020304" pitchFamily="18" charset="0"/>
                <a:cs typeface="Times New Roman" panose="02020603050405020304" pitchFamily="18" charset="0"/>
              </a:rPr>
              <a:t>Bitner, M.J., 1992. </a:t>
            </a:r>
            <a:r>
              <a:rPr lang="en-GB" altLang="ko-KR" sz="1050" dirty="0" err="1">
                <a:effectLst/>
                <a:latin typeface="Aptos" panose="020B0004020202020204"/>
                <a:ea typeface="Times New Roman" panose="02020603050405020304" pitchFamily="18" charset="0"/>
                <a:cs typeface="Times New Roman" panose="02020603050405020304" pitchFamily="18" charset="0"/>
              </a:rPr>
              <a:t>Servicescapes</a:t>
            </a:r>
            <a:r>
              <a:rPr lang="en-GB" altLang="ko-KR" sz="1050" dirty="0">
                <a:effectLst/>
                <a:latin typeface="Aptos" panose="020B0004020202020204"/>
                <a:ea typeface="Times New Roman" panose="02020603050405020304" pitchFamily="18" charset="0"/>
                <a:cs typeface="Times New Roman" panose="02020603050405020304" pitchFamily="18" charset="0"/>
              </a:rPr>
              <a:t>: The impact of physical surroundings on customers and employees. J. Mark.</a:t>
            </a:r>
            <a:r>
              <a:rPr lang="en-GB" altLang="ko-KR" sz="1050" i="1" dirty="0">
                <a:effectLst/>
                <a:latin typeface="Aptos" panose="020B0004020202020204"/>
                <a:ea typeface="Times New Roman" panose="02020603050405020304" pitchFamily="18" charset="0"/>
                <a:cs typeface="Times New Roman" panose="02020603050405020304" pitchFamily="18" charset="0"/>
              </a:rPr>
              <a:t> </a:t>
            </a:r>
            <a:r>
              <a:rPr lang="en-GB" altLang="ko-KR" sz="1050" dirty="0">
                <a:effectLst/>
                <a:latin typeface="Aptos" panose="020B0004020202020204"/>
                <a:ea typeface="Times New Roman" panose="02020603050405020304" pitchFamily="18" charset="0"/>
                <a:cs typeface="Times New Roman" panose="02020603050405020304" pitchFamily="18" charset="0"/>
              </a:rPr>
              <a:t>56, 57–71. </a:t>
            </a:r>
            <a:r>
              <a:rPr lang="en-GB" altLang="ko-KR" sz="1050" dirty="0">
                <a:solidFill>
                  <a:srgbClr val="4F81BD"/>
                </a:solidFill>
                <a:effectLst/>
                <a:latin typeface="Aptos" panose="020B0004020202020204"/>
                <a:ea typeface="Times New Roman" panose="02020603050405020304" pitchFamily="18" charset="0"/>
                <a:cs typeface="Times New Roman" panose="02020603050405020304" pitchFamily="18" charset="0"/>
                <a:hlinkClick r:id="rId4"/>
              </a:rPr>
              <a:t>https://doi.org/10.1177/002224299205600205</a:t>
            </a:r>
            <a:r>
              <a:rPr lang="en-GB" altLang="ko-KR" sz="1050" dirty="0">
                <a:effectLst/>
                <a:latin typeface="Aptos" panose="020B0004020202020204"/>
                <a:ea typeface="Times New Roman" panose="02020603050405020304" pitchFamily="18" charset="0"/>
                <a:cs typeface="Times New Roman" panose="02020603050405020304" pitchFamily="18" charset="0"/>
              </a:rPr>
              <a:t>.</a:t>
            </a:r>
          </a:p>
          <a:p>
            <a:pPr marL="342900" indent="-342900" algn="just">
              <a:buFont typeface="Arial" panose="020B0604020202020204" pitchFamily="34" charset="0"/>
              <a:buChar char="•"/>
            </a:pPr>
            <a:r>
              <a:rPr lang="en-GB" altLang="ko-KR" sz="1050" dirty="0" err="1">
                <a:effectLst/>
                <a:latin typeface="Aptos" panose="020B0004020202020204"/>
                <a:ea typeface="Times New Roman" panose="02020603050405020304" pitchFamily="18" charset="0"/>
                <a:cs typeface="Times New Roman" panose="02020603050405020304" pitchFamily="18" charset="0"/>
              </a:rPr>
              <a:t>Casali</a:t>
            </a:r>
            <a:r>
              <a:rPr lang="en-GB" altLang="ko-KR" sz="1050" dirty="0">
                <a:effectLst/>
                <a:latin typeface="Aptos" panose="020B0004020202020204"/>
                <a:ea typeface="Times New Roman" panose="02020603050405020304" pitchFamily="18" charset="0"/>
                <a:cs typeface="Times New Roman" panose="02020603050405020304" pitchFamily="18" charset="0"/>
              </a:rPr>
              <a:t>, Y., </a:t>
            </a:r>
            <a:r>
              <a:rPr lang="en-GB" altLang="ko-KR" sz="1050" dirty="0" err="1">
                <a:effectLst/>
                <a:latin typeface="Aptos" panose="020B0004020202020204"/>
                <a:ea typeface="Times New Roman" panose="02020603050405020304" pitchFamily="18" charset="0"/>
                <a:cs typeface="Times New Roman" panose="02020603050405020304" pitchFamily="18" charset="0"/>
              </a:rPr>
              <a:t>Heinimann</a:t>
            </a:r>
            <a:r>
              <a:rPr lang="en-GB" altLang="ko-KR" sz="1050" dirty="0">
                <a:effectLst/>
                <a:latin typeface="Aptos" panose="020B0004020202020204"/>
                <a:ea typeface="Times New Roman" panose="02020603050405020304" pitchFamily="18" charset="0"/>
                <a:cs typeface="Times New Roman" panose="02020603050405020304" pitchFamily="18" charset="0"/>
              </a:rPr>
              <a:t>, H.R., 2019. A topological analysis of growth in the Zurich road network. </a:t>
            </a:r>
            <a:r>
              <a:rPr lang="en-GB" altLang="ko-KR" sz="1050" dirty="0" err="1">
                <a:effectLst/>
                <a:latin typeface="Aptos" panose="020B0004020202020204"/>
                <a:ea typeface="Times New Roman" panose="02020603050405020304" pitchFamily="18" charset="0"/>
                <a:cs typeface="Times New Roman" panose="02020603050405020304" pitchFamily="18" charset="0"/>
              </a:rPr>
              <a:t>Comput</a:t>
            </a:r>
            <a:r>
              <a:rPr lang="en-GB" altLang="ko-KR" sz="1050" dirty="0">
                <a:effectLst/>
                <a:latin typeface="Aptos" panose="020B0004020202020204"/>
                <a:ea typeface="Times New Roman" panose="02020603050405020304" pitchFamily="18" charset="0"/>
                <a:cs typeface="Times New Roman" panose="02020603050405020304" pitchFamily="18" charset="0"/>
              </a:rPr>
              <a:t>. Environ.</a:t>
            </a:r>
            <a:r>
              <a:rPr lang="en-GB" altLang="ko-KR" sz="1050" i="1" dirty="0">
                <a:effectLst/>
                <a:latin typeface="Aptos" panose="020B0004020202020204"/>
                <a:ea typeface="Times New Roman" panose="02020603050405020304" pitchFamily="18" charset="0"/>
                <a:cs typeface="Times New Roman" panose="02020603050405020304" pitchFamily="18" charset="0"/>
              </a:rPr>
              <a:t> </a:t>
            </a:r>
            <a:r>
              <a:rPr lang="en-GB" altLang="ko-KR" sz="1050" dirty="0">
                <a:effectLst/>
                <a:latin typeface="Aptos" panose="020B0004020202020204"/>
                <a:ea typeface="Times New Roman" panose="02020603050405020304" pitchFamily="18" charset="0"/>
                <a:cs typeface="Times New Roman" panose="02020603050405020304" pitchFamily="18" charset="0"/>
              </a:rPr>
              <a:t>Urban</a:t>
            </a:r>
            <a:r>
              <a:rPr lang="en-GB" altLang="ko-KR" sz="1050" i="1" dirty="0">
                <a:effectLst/>
                <a:latin typeface="Aptos" panose="020B0004020202020204"/>
                <a:ea typeface="Times New Roman" panose="02020603050405020304" pitchFamily="18" charset="0"/>
                <a:cs typeface="Times New Roman" panose="02020603050405020304" pitchFamily="18" charset="0"/>
              </a:rPr>
              <a:t> </a:t>
            </a:r>
            <a:r>
              <a:rPr lang="en-GB" altLang="ko-KR" sz="1050" dirty="0">
                <a:effectLst/>
                <a:latin typeface="Aptos" panose="020B0004020202020204"/>
                <a:ea typeface="Times New Roman" panose="02020603050405020304" pitchFamily="18" charset="0"/>
                <a:cs typeface="Times New Roman" panose="02020603050405020304" pitchFamily="18" charset="0"/>
              </a:rPr>
              <a:t>Syst.</a:t>
            </a:r>
            <a:r>
              <a:rPr lang="en-GB" altLang="ko-KR" sz="1050" i="1" dirty="0">
                <a:effectLst/>
                <a:latin typeface="Aptos" panose="020B0004020202020204"/>
                <a:ea typeface="Times New Roman" panose="02020603050405020304" pitchFamily="18" charset="0"/>
                <a:cs typeface="Times New Roman" panose="02020603050405020304" pitchFamily="18" charset="0"/>
              </a:rPr>
              <a:t> </a:t>
            </a:r>
            <a:r>
              <a:rPr lang="en-GB" altLang="ko-KR" sz="1050" dirty="0">
                <a:effectLst/>
                <a:latin typeface="Aptos" panose="020B0004020202020204"/>
                <a:ea typeface="Times New Roman" panose="02020603050405020304" pitchFamily="18" charset="0"/>
                <a:cs typeface="Times New Roman" panose="02020603050405020304" pitchFamily="18" charset="0"/>
              </a:rPr>
              <a:t>75, 244–253. </a:t>
            </a:r>
            <a:r>
              <a:rPr lang="en-GB" altLang="ko-KR" sz="1050" dirty="0">
                <a:solidFill>
                  <a:srgbClr val="4F81BD"/>
                </a:solidFill>
                <a:effectLst/>
                <a:latin typeface="Aptos" panose="020B0004020202020204"/>
                <a:ea typeface="Times New Roman" panose="02020603050405020304" pitchFamily="18" charset="0"/>
                <a:cs typeface="Times New Roman" panose="02020603050405020304" pitchFamily="18" charset="0"/>
                <a:hlinkClick r:id="rId5"/>
              </a:rPr>
              <a:t>https://doi.org/10.1016/j.compenvurbsys.2019.01.010</a:t>
            </a:r>
            <a:r>
              <a:rPr lang="en-GB" altLang="ko-KR" sz="1050" dirty="0">
                <a:effectLst/>
                <a:latin typeface="Aptos" panose="020B0004020202020204"/>
                <a:ea typeface="Times New Roman" panose="02020603050405020304" pitchFamily="18" charset="0"/>
                <a:cs typeface="Times New Roman" panose="02020603050405020304" pitchFamily="18" charset="0"/>
              </a:rPr>
              <a:t>.</a:t>
            </a:r>
          </a:p>
          <a:p>
            <a:pPr marL="342900" indent="-342900" algn="just">
              <a:buFont typeface="Arial" panose="020B0604020202020204" pitchFamily="34" charset="0"/>
              <a:buChar char="•"/>
            </a:pPr>
            <a:r>
              <a:rPr lang="en-GB" altLang="ko-KR" sz="1050" dirty="0" err="1">
                <a:effectLst/>
                <a:latin typeface="Aptos" panose="020B0004020202020204"/>
                <a:ea typeface="Times New Roman" panose="02020603050405020304" pitchFamily="18" charset="0"/>
                <a:cs typeface="Times New Roman" panose="02020603050405020304" pitchFamily="18" charset="0"/>
              </a:rPr>
              <a:t>Christaller</a:t>
            </a:r>
            <a:r>
              <a:rPr lang="en-GB" altLang="ko-KR" sz="1050" dirty="0">
                <a:effectLst/>
                <a:latin typeface="Aptos" panose="020B0004020202020204"/>
                <a:ea typeface="Times New Roman" panose="02020603050405020304" pitchFamily="18" charset="0"/>
                <a:cs typeface="Times New Roman" panose="02020603050405020304" pitchFamily="18" charset="0"/>
              </a:rPr>
              <a:t>, W., 1933. Die </a:t>
            </a:r>
            <a:r>
              <a:rPr lang="en-GB" altLang="ko-KR" sz="1050" dirty="0" err="1">
                <a:effectLst/>
                <a:latin typeface="Aptos" panose="020B0004020202020204"/>
                <a:ea typeface="Times New Roman" panose="02020603050405020304" pitchFamily="18" charset="0"/>
                <a:cs typeface="Times New Roman" panose="02020603050405020304" pitchFamily="18" charset="0"/>
              </a:rPr>
              <a:t>Zentralen</a:t>
            </a:r>
            <a:r>
              <a:rPr lang="en-GB" altLang="ko-KR" sz="1050" dirty="0">
                <a:effectLst/>
                <a:latin typeface="Aptos" panose="020B0004020202020204"/>
                <a:ea typeface="Times New Roman" panose="02020603050405020304" pitchFamily="18" charset="0"/>
                <a:cs typeface="Times New Roman" panose="02020603050405020304" pitchFamily="18" charset="0"/>
              </a:rPr>
              <a:t> </a:t>
            </a:r>
            <a:r>
              <a:rPr lang="en-GB" altLang="ko-KR" sz="1050" dirty="0" err="1">
                <a:effectLst/>
                <a:latin typeface="Aptos" panose="020B0004020202020204"/>
                <a:ea typeface="Times New Roman" panose="02020603050405020304" pitchFamily="18" charset="0"/>
                <a:cs typeface="Times New Roman" panose="02020603050405020304" pitchFamily="18" charset="0"/>
              </a:rPr>
              <a:t>Orte</a:t>
            </a:r>
            <a:r>
              <a:rPr lang="en-GB" altLang="ko-KR" sz="1050" dirty="0">
                <a:effectLst/>
                <a:latin typeface="Aptos" panose="020B0004020202020204"/>
                <a:ea typeface="Times New Roman" panose="02020603050405020304" pitchFamily="18" charset="0"/>
                <a:cs typeface="Times New Roman" panose="02020603050405020304" pitchFamily="18" charset="0"/>
              </a:rPr>
              <a:t> in </a:t>
            </a:r>
            <a:r>
              <a:rPr lang="en-GB" altLang="ko-KR" sz="1050" dirty="0" err="1">
                <a:effectLst/>
                <a:latin typeface="Aptos" panose="020B0004020202020204"/>
                <a:ea typeface="Times New Roman" panose="02020603050405020304" pitchFamily="18" charset="0"/>
                <a:cs typeface="Times New Roman" panose="02020603050405020304" pitchFamily="18" charset="0"/>
              </a:rPr>
              <a:t>Süddeutschland</a:t>
            </a:r>
            <a:r>
              <a:rPr lang="en-GB" altLang="ko-KR" sz="1050" dirty="0">
                <a:effectLst/>
                <a:latin typeface="Aptos" panose="020B0004020202020204"/>
                <a:ea typeface="Times New Roman" panose="02020603050405020304" pitchFamily="18" charset="0"/>
                <a:cs typeface="Times New Roman" panose="02020603050405020304" pitchFamily="18" charset="0"/>
              </a:rPr>
              <a:t>. Gustav Fischer, Jena.</a:t>
            </a:r>
          </a:p>
          <a:p>
            <a:pPr marL="342900" indent="-342900" algn="just">
              <a:buFont typeface="Arial" panose="020B0604020202020204" pitchFamily="34" charset="0"/>
              <a:buChar char="•"/>
            </a:pPr>
            <a:r>
              <a:rPr lang="en-GB" altLang="ko-KR" sz="1050" dirty="0">
                <a:effectLst/>
                <a:latin typeface="Aptos" panose="020B0004020202020204"/>
                <a:ea typeface="Times New Roman" panose="02020603050405020304" pitchFamily="18" charset="0"/>
                <a:cs typeface="Times New Roman" panose="02020603050405020304" pitchFamily="18" charset="0"/>
              </a:rPr>
              <a:t>Cohen, M.E., </a:t>
            </a:r>
            <a:r>
              <a:rPr lang="en-GB" altLang="ko-KR" sz="1050" dirty="0" err="1">
                <a:effectLst/>
                <a:latin typeface="Aptos" panose="020B0004020202020204"/>
                <a:ea typeface="Times New Roman" panose="02020603050405020304" pitchFamily="18" charset="0"/>
                <a:cs typeface="Times New Roman" panose="02020603050405020304" pitchFamily="18" charset="0"/>
              </a:rPr>
              <a:t>Dimick</a:t>
            </a:r>
            <a:r>
              <a:rPr lang="en-GB" altLang="ko-KR" sz="1050" dirty="0">
                <a:effectLst/>
                <a:latin typeface="Aptos" panose="020B0004020202020204"/>
                <a:ea typeface="Times New Roman" panose="02020603050405020304" pitchFamily="18" charset="0"/>
                <a:cs typeface="Times New Roman" panose="02020603050405020304" pitchFamily="18" charset="0"/>
              </a:rPr>
              <a:t>, J.B., Bilimoria, K.Y., Ko, C.Y., Richards, K., Hall, B.L., 2009. Risk adjustment in the American College of Surgeons National Surgical Quality Improvement Program: A comparison of logistic versus hierarchical </a:t>
            </a:r>
            <a:r>
              <a:rPr lang="en-GB" altLang="ko-KR" sz="1050" dirty="0" err="1">
                <a:effectLst/>
                <a:latin typeface="Aptos" panose="020B0004020202020204"/>
                <a:ea typeface="Times New Roman" panose="02020603050405020304" pitchFamily="18" charset="0"/>
                <a:cs typeface="Times New Roman" panose="02020603050405020304" pitchFamily="18" charset="0"/>
              </a:rPr>
              <a:t>modeling</a:t>
            </a:r>
            <a:r>
              <a:rPr lang="en-GB" altLang="ko-KR" sz="1050" dirty="0">
                <a:effectLst/>
                <a:latin typeface="Aptos" panose="020B0004020202020204"/>
                <a:ea typeface="Times New Roman" panose="02020603050405020304" pitchFamily="18" charset="0"/>
                <a:cs typeface="Times New Roman" panose="02020603050405020304" pitchFamily="18" charset="0"/>
              </a:rPr>
              <a:t>. J. Am. Coll. Surg.</a:t>
            </a:r>
            <a:r>
              <a:rPr lang="en-GB" altLang="ko-KR" sz="1050" i="1" dirty="0">
                <a:effectLst/>
                <a:latin typeface="Aptos" panose="020B0004020202020204"/>
                <a:ea typeface="Times New Roman" panose="02020603050405020304" pitchFamily="18" charset="0"/>
                <a:cs typeface="Times New Roman" panose="02020603050405020304" pitchFamily="18" charset="0"/>
              </a:rPr>
              <a:t> </a:t>
            </a:r>
            <a:r>
              <a:rPr lang="en-GB" altLang="ko-KR" sz="1050" dirty="0">
                <a:effectLst/>
                <a:latin typeface="Aptos" panose="020B0004020202020204"/>
                <a:ea typeface="Times New Roman" panose="02020603050405020304" pitchFamily="18" charset="0"/>
                <a:cs typeface="Times New Roman" panose="02020603050405020304" pitchFamily="18" charset="0"/>
              </a:rPr>
              <a:t>209, 687–693. </a:t>
            </a:r>
            <a:r>
              <a:rPr lang="en-GB" altLang="ko-KR" sz="1050" dirty="0">
                <a:solidFill>
                  <a:srgbClr val="4F81BD"/>
                </a:solidFill>
                <a:effectLst/>
                <a:latin typeface="Aptos" panose="020B0004020202020204"/>
                <a:ea typeface="Times New Roman" panose="02020603050405020304" pitchFamily="18" charset="0"/>
                <a:cs typeface="Times New Roman" panose="02020603050405020304" pitchFamily="18" charset="0"/>
                <a:hlinkClick r:id="rId6"/>
              </a:rPr>
              <a:t>https://doi.org/10.1016/j.jamcollsurg.2009.08.020</a:t>
            </a:r>
            <a:r>
              <a:rPr lang="en-GB" altLang="ko-KR" sz="1050" dirty="0">
                <a:effectLst/>
                <a:latin typeface="Aptos" panose="020B0004020202020204"/>
                <a:ea typeface="Times New Roman" panose="02020603050405020304" pitchFamily="18" charset="0"/>
                <a:cs typeface="Times New Roman" panose="02020603050405020304" pitchFamily="18" charset="0"/>
              </a:rPr>
              <a:t>.</a:t>
            </a:r>
          </a:p>
          <a:p>
            <a:pPr marL="342900" indent="-342900" algn="just">
              <a:buFont typeface="Arial" panose="020B0604020202020204" pitchFamily="34" charset="0"/>
              <a:buChar char="•"/>
            </a:pPr>
            <a:r>
              <a:rPr lang="en-GB" altLang="ko-KR" sz="1050" dirty="0">
                <a:effectLst/>
                <a:latin typeface="Aptos" panose="020B0004020202020204"/>
                <a:ea typeface="Times New Roman" panose="02020603050405020304" pitchFamily="18" charset="0"/>
                <a:cs typeface="Times New Roman" panose="02020603050405020304" pitchFamily="18" charset="0"/>
              </a:rPr>
              <a:t>Cox, D.A., Streeter, R., 2019. The Importance of Place: </a:t>
            </a:r>
            <a:r>
              <a:rPr lang="en-GB" altLang="ko-KR" sz="1050" dirty="0" err="1">
                <a:effectLst/>
                <a:latin typeface="Aptos" panose="020B0004020202020204"/>
                <a:ea typeface="Times New Roman" panose="02020603050405020304" pitchFamily="18" charset="0"/>
                <a:cs typeface="Times New Roman" panose="02020603050405020304" pitchFamily="18" charset="0"/>
              </a:rPr>
              <a:t>Neighborhood</a:t>
            </a:r>
            <a:r>
              <a:rPr lang="en-GB" altLang="ko-KR" sz="1050" dirty="0">
                <a:effectLst/>
                <a:latin typeface="Aptos" panose="020B0004020202020204"/>
                <a:ea typeface="Times New Roman" panose="02020603050405020304" pitchFamily="18" charset="0"/>
                <a:cs typeface="Times New Roman" panose="02020603050405020304" pitchFamily="18" charset="0"/>
              </a:rPr>
              <a:t> Amenities as a Source of Social Connection and Trust.</a:t>
            </a:r>
          </a:p>
          <a:p>
            <a:pPr marL="342900" indent="-342900" algn="just">
              <a:buFont typeface="Arial" panose="020B0604020202020204" pitchFamily="34" charset="0"/>
              <a:buChar char="•"/>
            </a:pPr>
            <a:r>
              <a:rPr lang="en-GB" altLang="ko-KR" sz="1050" dirty="0">
                <a:effectLst/>
                <a:latin typeface="Aptos" panose="020B0004020202020204"/>
                <a:ea typeface="Times New Roman" panose="02020603050405020304" pitchFamily="18" charset="0"/>
                <a:cs typeface="Times New Roman" panose="02020603050405020304" pitchFamily="18" charset="0"/>
              </a:rPr>
              <a:t>Gehl, J., </a:t>
            </a:r>
            <a:r>
              <a:rPr lang="en-GB" altLang="ko-KR" sz="1050" dirty="0" err="1">
                <a:effectLst/>
                <a:latin typeface="Aptos" panose="020B0004020202020204"/>
                <a:ea typeface="Times New Roman" panose="02020603050405020304" pitchFamily="18" charset="0"/>
                <a:cs typeface="Times New Roman" panose="02020603050405020304" pitchFamily="18" charset="0"/>
              </a:rPr>
              <a:t>Svarre</a:t>
            </a:r>
            <a:r>
              <a:rPr lang="en-GB" altLang="ko-KR" sz="1050" dirty="0">
                <a:effectLst/>
                <a:latin typeface="Aptos" panose="020B0004020202020204"/>
                <a:ea typeface="Times New Roman" panose="02020603050405020304" pitchFamily="18" charset="0"/>
                <a:cs typeface="Times New Roman" panose="02020603050405020304" pitchFamily="18" charset="0"/>
              </a:rPr>
              <a:t>, B., 2013. How to Study Public Life</a:t>
            </a:r>
            <a:r>
              <a:rPr lang="en-GB" altLang="ko-KR" sz="1050" i="1" dirty="0">
                <a:effectLst/>
                <a:latin typeface="Aptos" panose="020B0004020202020204"/>
                <a:ea typeface="Times New Roman" panose="02020603050405020304" pitchFamily="18" charset="0"/>
                <a:cs typeface="Times New Roman" panose="02020603050405020304" pitchFamily="18" charset="0"/>
              </a:rPr>
              <a:t> </a:t>
            </a:r>
            <a:r>
              <a:rPr lang="en-GB" altLang="ko-KR" sz="1050" dirty="0">
                <a:effectLst/>
                <a:latin typeface="Aptos" panose="020B0004020202020204"/>
                <a:ea typeface="Times New Roman" panose="02020603050405020304" pitchFamily="18" charset="0"/>
                <a:cs typeface="Times New Roman" panose="02020603050405020304" pitchFamily="18" charset="0"/>
              </a:rPr>
              <a:t>(Vol. 2). Island Press, Washington, District of Columbia. </a:t>
            </a:r>
            <a:r>
              <a:rPr lang="en-GB" altLang="ko-KR" sz="1050" dirty="0">
                <a:solidFill>
                  <a:srgbClr val="4F81BD"/>
                </a:solidFill>
                <a:effectLst/>
                <a:latin typeface="Aptos" panose="020B0004020202020204"/>
                <a:ea typeface="Times New Roman" panose="02020603050405020304" pitchFamily="18" charset="0"/>
                <a:cs typeface="Times New Roman" panose="02020603050405020304" pitchFamily="18" charset="0"/>
                <a:hlinkClick r:id="rId7"/>
              </a:rPr>
              <a:t>https://doi.org/10.5822/978-1-61091-525-0</a:t>
            </a:r>
            <a:r>
              <a:rPr lang="en-GB" altLang="ko-KR" sz="1050" dirty="0">
                <a:effectLst/>
                <a:latin typeface="Aptos" panose="020B0004020202020204"/>
                <a:ea typeface="Times New Roman" panose="02020603050405020304" pitchFamily="18" charset="0"/>
                <a:cs typeface="Times New Roman" panose="02020603050405020304" pitchFamily="18" charset="0"/>
              </a:rPr>
              <a:t>.</a:t>
            </a:r>
          </a:p>
          <a:p>
            <a:pPr marL="342900" indent="-342900" algn="just">
              <a:buFont typeface="Arial" panose="020B0604020202020204" pitchFamily="34" charset="0"/>
              <a:buChar char="•"/>
            </a:pPr>
            <a:r>
              <a:rPr lang="en-GB" altLang="ko-KR" sz="1050" dirty="0">
                <a:effectLst/>
                <a:latin typeface="Aptos" panose="020B0004020202020204"/>
                <a:ea typeface="Times New Roman" panose="02020603050405020304" pitchFamily="18" charset="0"/>
                <a:cs typeface="Times New Roman" panose="02020603050405020304" pitchFamily="18" charset="0"/>
              </a:rPr>
              <a:t>Handy, S.L., </a:t>
            </a:r>
            <a:r>
              <a:rPr lang="en-GB" altLang="ko-KR" sz="1050" dirty="0" err="1">
                <a:effectLst/>
                <a:latin typeface="Aptos" panose="020B0004020202020204"/>
                <a:ea typeface="Times New Roman" panose="02020603050405020304" pitchFamily="18" charset="0"/>
                <a:cs typeface="Times New Roman" panose="02020603050405020304" pitchFamily="18" charset="0"/>
              </a:rPr>
              <a:t>Niemeier</a:t>
            </a:r>
            <a:r>
              <a:rPr lang="en-GB" altLang="ko-KR" sz="1050" dirty="0">
                <a:effectLst/>
                <a:latin typeface="Aptos" panose="020B0004020202020204"/>
                <a:ea typeface="Times New Roman" panose="02020603050405020304" pitchFamily="18" charset="0"/>
                <a:cs typeface="Times New Roman" panose="02020603050405020304" pitchFamily="18" charset="0"/>
              </a:rPr>
              <a:t>, D.A., 1997. Measuring accessibility: An exploration of issues and alternatives. Environ. Plan. A</a:t>
            </a:r>
            <a:r>
              <a:rPr lang="en-GB" altLang="ko-KR" sz="1050" i="1" dirty="0">
                <a:effectLst/>
                <a:latin typeface="Aptos" panose="020B0004020202020204"/>
                <a:ea typeface="Times New Roman" panose="02020603050405020304" pitchFamily="18" charset="0"/>
                <a:cs typeface="Times New Roman" panose="02020603050405020304" pitchFamily="18" charset="0"/>
              </a:rPr>
              <a:t>. </a:t>
            </a:r>
            <a:r>
              <a:rPr lang="en-GB" altLang="ko-KR" sz="1050" dirty="0">
                <a:effectLst/>
                <a:latin typeface="Aptos" panose="020B0004020202020204"/>
                <a:ea typeface="Times New Roman" panose="02020603050405020304" pitchFamily="18" charset="0"/>
                <a:cs typeface="Times New Roman" panose="02020603050405020304" pitchFamily="18" charset="0"/>
              </a:rPr>
              <a:t>29, 1175–1194. </a:t>
            </a:r>
            <a:r>
              <a:rPr lang="en-GB" altLang="ko-KR" sz="1050" dirty="0">
                <a:solidFill>
                  <a:srgbClr val="4F81BD"/>
                </a:solidFill>
                <a:effectLst/>
                <a:latin typeface="Aptos" panose="020B0004020202020204"/>
                <a:ea typeface="Times New Roman" panose="02020603050405020304" pitchFamily="18" charset="0"/>
                <a:cs typeface="Times New Roman" panose="02020603050405020304" pitchFamily="18" charset="0"/>
                <a:hlinkClick r:id="rId8"/>
              </a:rPr>
              <a:t>https://doi.org/10.1068/a291175</a:t>
            </a:r>
            <a:r>
              <a:rPr lang="en-GB" altLang="ko-KR" sz="1050" dirty="0">
                <a:effectLst/>
                <a:latin typeface="Aptos" panose="020B0004020202020204"/>
                <a:ea typeface="Times New Roman" panose="02020603050405020304" pitchFamily="18" charset="0"/>
                <a:cs typeface="Times New Roman" panose="02020603050405020304" pitchFamily="18" charset="0"/>
              </a:rPr>
              <a:t>.</a:t>
            </a:r>
          </a:p>
          <a:p>
            <a:pPr marL="342900" indent="-342900" algn="just">
              <a:buFont typeface="Arial" panose="020B0604020202020204" pitchFamily="34" charset="0"/>
              <a:buChar char="•"/>
            </a:pPr>
            <a:r>
              <a:rPr lang="en-GB" altLang="ko-KR" sz="1050" dirty="0">
                <a:effectLst/>
                <a:latin typeface="Aptos" panose="020B0004020202020204"/>
                <a:ea typeface="Times New Roman" panose="02020603050405020304" pitchFamily="18" charset="0"/>
                <a:cs typeface="Times New Roman" panose="02020603050405020304" pitchFamily="18" charset="0"/>
              </a:rPr>
              <a:t>Hillier, B., 1997. Cities as movement economies, in:</a:t>
            </a:r>
            <a:r>
              <a:rPr lang="en-GB" altLang="ko-KR" sz="1050" i="1" dirty="0">
                <a:effectLst/>
                <a:latin typeface="Aptos" panose="020B0004020202020204"/>
                <a:ea typeface="Times New Roman" panose="02020603050405020304" pitchFamily="18" charset="0"/>
                <a:cs typeface="Times New Roman" panose="02020603050405020304" pitchFamily="18" charset="0"/>
              </a:rPr>
              <a:t> </a:t>
            </a:r>
            <a:r>
              <a:rPr lang="en-GB" altLang="ko-KR" sz="1050" dirty="0">
                <a:effectLst/>
                <a:latin typeface="Aptos" panose="020B0004020202020204"/>
                <a:ea typeface="Times New Roman" panose="02020603050405020304" pitchFamily="18" charset="0"/>
                <a:cs typeface="Times New Roman" panose="02020603050405020304" pitchFamily="18" charset="0"/>
              </a:rPr>
              <a:t>Intelligent Environments</a:t>
            </a:r>
            <a:r>
              <a:rPr lang="en-GB" altLang="ko-KR" sz="1050" dirty="0">
                <a:solidFill>
                  <a:srgbClr val="000F33"/>
                </a:solidFill>
                <a:effectLst/>
                <a:latin typeface="Aptos" panose="020B0004020202020204"/>
                <a:ea typeface="Times New Roman" panose="02020603050405020304" pitchFamily="18" charset="0"/>
                <a:cs typeface="Times New Roman" panose="02020603050405020304" pitchFamily="18" charset="0"/>
              </a:rPr>
              <a:t>. North-Holland</a:t>
            </a:r>
            <a:r>
              <a:rPr lang="en-GB" altLang="ko-KR" sz="1050" dirty="0">
                <a:solidFill>
                  <a:srgbClr val="000F33"/>
                </a:solidFill>
                <a:effectLst/>
                <a:latin typeface="Aptos" panose="020B0004020202020204"/>
                <a:ea typeface="SimSun" panose="02010600030101010101" pitchFamily="2" charset="-122"/>
                <a:cs typeface="Times New Roman" panose="02020603050405020304" pitchFamily="18" charset="0"/>
              </a:rPr>
              <a:t> </a:t>
            </a:r>
            <a:r>
              <a:rPr lang="en-GB" altLang="ko-KR" sz="1050" i="1" dirty="0">
                <a:solidFill>
                  <a:srgbClr val="000F33"/>
                </a:solidFill>
                <a:effectLst/>
                <a:latin typeface="Aptos" panose="020B0004020202020204"/>
                <a:ea typeface="Times New Roman" panose="02020603050405020304" pitchFamily="18" charset="0"/>
                <a:cs typeface="Times New Roman" panose="02020603050405020304" pitchFamily="18" charset="0"/>
              </a:rPr>
              <a:t>, </a:t>
            </a:r>
            <a:r>
              <a:rPr lang="en-GB" altLang="ko-KR" sz="1050" dirty="0">
                <a:effectLst/>
                <a:latin typeface="Aptos" panose="020B0004020202020204"/>
                <a:ea typeface="Times New Roman" panose="02020603050405020304" pitchFamily="18" charset="0"/>
                <a:cs typeface="Times New Roman" panose="02020603050405020304" pitchFamily="18" charset="0"/>
              </a:rPr>
              <a:t>pp. 295–344. </a:t>
            </a:r>
            <a:r>
              <a:rPr lang="en-GB" altLang="ko-KR" sz="1050" dirty="0">
                <a:solidFill>
                  <a:srgbClr val="4F81BD"/>
                </a:solidFill>
                <a:effectLst/>
                <a:latin typeface="Aptos" panose="020B0004020202020204"/>
                <a:ea typeface="Times New Roman" panose="02020603050405020304" pitchFamily="18" charset="0"/>
                <a:cs typeface="Times New Roman" panose="02020603050405020304" pitchFamily="18" charset="0"/>
                <a:hlinkClick r:id="rId9"/>
              </a:rPr>
              <a:t>https://doi.org/10.1016/B978-044482332-8/50020-2</a:t>
            </a:r>
            <a:r>
              <a:rPr lang="en-GB" altLang="ko-KR" sz="1050" dirty="0">
                <a:effectLst/>
                <a:latin typeface="Aptos" panose="020B0004020202020204"/>
                <a:ea typeface="Times New Roman" panose="02020603050405020304" pitchFamily="18" charset="0"/>
                <a:cs typeface="Times New Roman" panose="02020603050405020304" pitchFamily="18" charset="0"/>
              </a:rPr>
              <a:t>.</a:t>
            </a:r>
          </a:p>
          <a:p>
            <a:pPr marL="342900" indent="-342900" algn="just">
              <a:buFont typeface="Arial" panose="020B0604020202020204" pitchFamily="34" charset="0"/>
              <a:buChar char="•"/>
            </a:pPr>
            <a:r>
              <a:rPr lang="en-GB" altLang="ko-KR" sz="1050" dirty="0">
                <a:effectLst/>
                <a:latin typeface="Aptos" panose="020B0004020202020204"/>
                <a:ea typeface="Times New Roman" panose="02020603050405020304" pitchFamily="18" charset="0"/>
                <a:cs typeface="Times New Roman" panose="02020603050405020304" pitchFamily="18" charset="0"/>
              </a:rPr>
              <a:t>Horton, J., </a:t>
            </a:r>
            <a:r>
              <a:rPr lang="en-GB" altLang="ko-KR" sz="1050" dirty="0" err="1">
                <a:effectLst/>
                <a:latin typeface="Aptos" panose="020B0004020202020204"/>
                <a:ea typeface="Times New Roman" panose="02020603050405020304" pitchFamily="18" charset="0"/>
                <a:cs typeface="Times New Roman" panose="02020603050405020304" pitchFamily="18" charset="0"/>
              </a:rPr>
              <a:t>Kraftl</a:t>
            </a:r>
            <a:r>
              <a:rPr lang="en-GB" altLang="ko-KR" sz="1050" dirty="0">
                <a:effectLst/>
                <a:latin typeface="Aptos" panose="020B0004020202020204"/>
                <a:ea typeface="Times New Roman" panose="02020603050405020304" pitchFamily="18" charset="0"/>
                <a:cs typeface="Times New Roman" panose="02020603050405020304" pitchFamily="18" charset="0"/>
              </a:rPr>
              <a:t>, P., 2013. Cultural Geographies: An Introduction. Routledge.</a:t>
            </a:r>
          </a:p>
          <a:p>
            <a:pPr marL="342900" indent="-342900" algn="just">
              <a:buFont typeface="Arial" panose="020B0604020202020204" pitchFamily="34" charset="0"/>
              <a:buChar char="•"/>
            </a:pPr>
            <a:r>
              <a:rPr lang="en-GB" altLang="ko-KR" sz="1050" dirty="0">
                <a:effectLst/>
                <a:latin typeface="Aptos" panose="020B0004020202020204"/>
                <a:ea typeface="Times New Roman" panose="02020603050405020304" pitchFamily="18" charset="0"/>
                <a:cs typeface="Times New Roman" panose="02020603050405020304" pitchFamily="18" charset="0"/>
              </a:rPr>
              <a:t>Jacobs, J., 1961. The Death and Life of Great American Cities. Random House, New York.</a:t>
            </a:r>
          </a:p>
          <a:p>
            <a:pPr marL="342900" indent="-342900" algn="just">
              <a:buFont typeface="Arial" panose="020B0604020202020204" pitchFamily="34" charset="0"/>
              <a:buChar char="•"/>
            </a:pPr>
            <a:r>
              <a:rPr lang="en-GB" altLang="ko-KR" sz="1050" dirty="0" err="1">
                <a:effectLst/>
                <a:latin typeface="Aptos" panose="020B0004020202020204"/>
                <a:ea typeface="Times New Roman" panose="02020603050405020304" pitchFamily="18" charset="0"/>
                <a:cs typeface="Times New Roman" panose="02020603050405020304" pitchFamily="18" charset="0"/>
              </a:rPr>
              <a:t>Kickert</a:t>
            </a:r>
            <a:r>
              <a:rPr lang="en-GB" altLang="ko-KR" sz="1050" dirty="0">
                <a:effectLst/>
                <a:latin typeface="Aptos" panose="020B0004020202020204"/>
                <a:ea typeface="Times New Roman" panose="02020603050405020304" pitchFamily="18" charset="0"/>
                <a:cs typeface="Times New Roman" panose="02020603050405020304" pitchFamily="18" charset="0"/>
              </a:rPr>
              <a:t>, C., Talen, E. (Eds.), 2022. </a:t>
            </a:r>
            <a:r>
              <a:rPr lang="en-GB" altLang="ko-KR" sz="1050" dirty="0" err="1">
                <a:effectLst/>
                <a:latin typeface="Aptos" panose="020B0004020202020204"/>
                <a:ea typeface="Times New Roman" panose="02020603050405020304" pitchFamily="18" charset="0"/>
                <a:cs typeface="Times New Roman" panose="02020603050405020304" pitchFamily="18" charset="0"/>
              </a:rPr>
              <a:t>Streetlife</a:t>
            </a:r>
            <a:r>
              <a:rPr lang="en-GB" altLang="ko-KR" sz="1050" dirty="0">
                <a:effectLst/>
                <a:latin typeface="Aptos" panose="020B0004020202020204"/>
                <a:ea typeface="Times New Roman" panose="02020603050405020304" pitchFamily="18" charset="0"/>
                <a:cs typeface="Times New Roman" panose="02020603050405020304" pitchFamily="18" charset="0"/>
              </a:rPr>
              <a:t>: Urban Retail Dynamics and Prospects. University of Toronto Press.</a:t>
            </a:r>
          </a:p>
          <a:p>
            <a:pPr marL="342900" indent="-342900" algn="just">
              <a:buFont typeface="Arial" panose="020B0604020202020204" pitchFamily="34" charset="0"/>
              <a:buChar char="•"/>
            </a:pPr>
            <a:r>
              <a:rPr lang="en-GB" altLang="ko-KR" sz="1050" dirty="0">
                <a:effectLst/>
                <a:latin typeface="Aptos" panose="020B0004020202020204"/>
                <a:ea typeface="Times New Roman" panose="02020603050405020304" pitchFamily="18" charset="0"/>
                <a:cs typeface="Times New Roman" panose="02020603050405020304" pitchFamily="18" charset="0"/>
              </a:rPr>
              <a:t>Koo, B.W., Hwang, U., </a:t>
            </a:r>
            <a:r>
              <a:rPr lang="en-GB" altLang="ko-KR" sz="1050" dirty="0" err="1">
                <a:effectLst/>
                <a:latin typeface="Aptos" panose="020B0004020202020204"/>
                <a:ea typeface="Times New Roman" panose="02020603050405020304" pitchFamily="18" charset="0"/>
                <a:cs typeface="Times New Roman" panose="02020603050405020304" pitchFamily="18" charset="0"/>
              </a:rPr>
              <a:t>Guhathakurta</a:t>
            </a:r>
            <a:r>
              <a:rPr lang="en-GB" altLang="ko-KR" sz="1050" dirty="0">
                <a:effectLst/>
                <a:latin typeface="Aptos" panose="020B0004020202020204"/>
                <a:ea typeface="Times New Roman" panose="02020603050405020304" pitchFamily="18" charset="0"/>
                <a:cs typeface="Times New Roman" panose="02020603050405020304" pitchFamily="18" charset="0"/>
              </a:rPr>
              <a:t>, S., 2023. Streetscapes as part of </a:t>
            </a:r>
            <a:r>
              <a:rPr lang="en-GB" altLang="ko-KR" sz="1050" dirty="0" err="1">
                <a:effectLst/>
                <a:latin typeface="Aptos" panose="020B0004020202020204"/>
                <a:ea typeface="Times New Roman" panose="02020603050405020304" pitchFamily="18" charset="0"/>
                <a:cs typeface="Times New Roman" panose="02020603050405020304" pitchFamily="18" charset="0"/>
              </a:rPr>
              <a:t>servicescapes</a:t>
            </a:r>
            <a:r>
              <a:rPr lang="en-GB" altLang="ko-KR" sz="1050" dirty="0">
                <a:effectLst/>
                <a:latin typeface="Aptos" panose="020B0004020202020204"/>
                <a:ea typeface="Times New Roman" panose="02020603050405020304" pitchFamily="18" charset="0"/>
                <a:cs typeface="Times New Roman" panose="02020603050405020304" pitchFamily="18" charset="0"/>
              </a:rPr>
              <a:t>: Can walkable streetscapes make local businesses more attractive? </a:t>
            </a:r>
            <a:r>
              <a:rPr lang="en-GB" altLang="ko-KR" sz="1050" dirty="0" err="1">
                <a:effectLst/>
                <a:latin typeface="Aptos" panose="020B0004020202020204"/>
                <a:ea typeface="Times New Roman" panose="02020603050405020304" pitchFamily="18" charset="0"/>
                <a:cs typeface="Times New Roman" panose="02020603050405020304" pitchFamily="18" charset="0"/>
              </a:rPr>
              <a:t>Comput</a:t>
            </a:r>
            <a:r>
              <a:rPr lang="en-GB" altLang="ko-KR" sz="1050" dirty="0">
                <a:effectLst/>
                <a:latin typeface="Aptos" panose="020B0004020202020204"/>
                <a:ea typeface="Times New Roman" panose="02020603050405020304" pitchFamily="18" charset="0"/>
                <a:cs typeface="Times New Roman" panose="02020603050405020304" pitchFamily="18" charset="0"/>
              </a:rPr>
              <a:t>. Environ. Urban Syst.</a:t>
            </a:r>
            <a:r>
              <a:rPr lang="en-GB" altLang="ko-KR" sz="1050" i="1" dirty="0">
                <a:effectLst/>
                <a:latin typeface="Aptos" panose="020B0004020202020204"/>
                <a:ea typeface="Times New Roman" panose="02020603050405020304" pitchFamily="18" charset="0"/>
                <a:cs typeface="Times New Roman" panose="02020603050405020304" pitchFamily="18" charset="0"/>
              </a:rPr>
              <a:t> </a:t>
            </a:r>
            <a:r>
              <a:rPr lang="en-GB" altLang="ko-KR" sz="1050" dirty="0">
                <a:effectLst/>
                <a:latin typeface="Aptos" panose="020B0004020202020204"/>
                <a:ea typeface="Times New Roman" panose="02020603050405020304" pitchFamily="18" charset="0"/>
                <a:cs typeface="Times New Roman" panose="02020603050405020304" pitchFamily="18" charset="0"/>
              </a:rPr>
              <a:t>106, 102030. </a:t>
            </a:r>
            <a:r>
              <a:rPr lang="en-GB" altLang="ko-KR" sz="1050" dirty="0">
                <a:solidFill>
                  <a:srgbClr val="4F81BD"/>
                </a:solidFill>
                <a:effectLst/>
                <a:latin typeface="Aptos" panose="020B0004020202020204"/>
                <a:ea typeface="Times New Roman" panose="02020603050405020304" pitchFamily="18" charset="0"/>
                <a:cs typeface="Times New Roman" panose="02020603050405020304" pitchFamily="18" charset="0"/>
                <a:hlinkClick r:id="rId10"/>
              </a:rPr>
              <a:t>https://doi.org/10.1016/j.compenvurbsys.2023.102030</a:t>
            </a:r>
            <a:r>
              <a:rPr lang="en-GB" altLang="ko-KR" sz="1050" dirty="0">
                <a:effectLst/>
                <a:latin typeface="Aptos" panose="020B0004020202020204"/>
                <a:ea typeface="Times New Roman" panose="02020603050405020304" pitchFamily="18" charset="0"/>
                <a:cs typeface="Times New Roman" panose="02020603050405020304" pitchFamily="18" charset="0"/>
              </a:rPr>
              <a:t>.</a:t>
            </a:r>
          </a:p>
          <a:p>
            <a:pPr marL="342900" indent="-342900" algn="just">
              <a:buFont typeface="Arial" panose="020B0604020202020204" pitchFamily="34" charset="0"/>
              <a:buChar char="•"/>
            </a:pPr>
            <a:r>
              <a:rPr lang="en-GB" altLang="ko-KR" sz="1050" dirty="0">
                <a:effectLst/>
                <a:latin typeface="Aptos" panose="020B0004020202020204"/>
                <a:ea typeface="Times New Roman" panose="02020603050405020304" pitchFamily="18" charset="0"/>
                <a:cs typeface="Times New Roman" panose="02020603050405020304" pitchFamily="18" charset="0"/>
              </a:rPr>
              <a:t>Lee, H., Kwon, Y., 2016. Commercial Use Expansion patterns in the Cultural Quarter near </a:t>
            </a:r>
            <a:r>
              <a:rPr lang="en-GB" altLang="ko-KR" sz="1050" dirty="0" err="1">
                <a:effectLst/>
                <a:latin typeface="Aptos" panose="020B0004020202020204"/>
                <a:ea typeface="Times New Roman" panose="02020603050405020304" pitchFamily="18" charset="0"/>
                <a:cs typeface="Times New Roman" panose="02020603050405020304" pitchFamily="18" charset="0"/>
              </a:rPr>
              <a:t>Hongik</a:t>
            </a:r>
            <a:r>
              <a:rPr lang="en-GB" altLang="ko-KR" sz="1050" dirty="0">
                <a:effectLst/>
                <a:latin typeface="Aptos" panose="020B0004020202020204"/>
                <a:ea typeface="Times New Roman" panose="02020603050405020304" pitchFamily="18" charset="0"/>
                <a:cs typeface="Times New Roman" panose="02020603050405020304" pitchFamily="18" charset="0"/>
              </a:rPr>
              <a:t> University—With special emphasis on a residential district near the Cultural Quarter consisting mainly of detached, low-rise houses. J. Urban Des. Institute Korea</a:t>
            </a:r>
            <a:r>
              <a:rPr lang="en-GB" altLang="ko-KR" sz="1050" i="1" dirty="0">
                <a:effectLst/>
                <a:latin typeface="Aptos" panose="020B0004020202020204"/>
                <a:ea typeface="Times New Roman" panose="02020603050405020304" pitchFamily="18" charset="0"/>
                <a:cs typeface="Times New Roman" panose="02020603050405020304" pitchFamily="18" charset="0"/>
              </a:rPr>
              <a:t>. </a:t>
            </a:r>
            <a:r>
              <a:rPr lang="en-GB" altLang="ko-KR" sz="1050" dirty="0">
                <a:effectLst/>
                <a:latin typeface="Aptos" panose="020B0004020202020204"/>
                <a:ea typeface="Times New Roman" panose="02020603050405020304" pitchFamily="18" charset="0"/>
                <a:cs typeface="Times New Roman" panose="02020603050405020304" pitchFamily="18" charset="0"/>
              </a:rPr>
              <a:t>17, 101–117.</a:t>
            </a:r>
            <a:endParaRPr lang="en-GB" altLang="ko-KR" sz="1050" dirty="0">
              <a:effectLst/>
              <a:latin typeface="Aptos" panose="020B0004020202020204"/>
              <a:ea typeface="Times New Roman" panose="02020603050405020304" pitchFamily="18" charset="0"/>
            </a:endParaRPr>
          </a:p>
          <a:p>
            <a:pPr marL="342900" indent="-342900" algn="just">
              <a:buFont typeface="Arial" panose="020B0604020202020204" pitchFamily="34" charset="0"/>
              <a:buChar char="•"/>
            </a:pPr>
            <a:r>
              <a:rPr lang="en-GB" altLang="ko-KR" sz="1050" dirty="0">
                <a:effectLst/>
                <a:latin typeface="Aptos" panose="020B0004020202020204"/>
                <a:ea typeface="Times New Roman" panose="02020603050405020304" pitchFamily="18" charset="0"/>
              </a:rPr>
              <a:t>Ley, D., 1997. The New Middle Class and the Remaking of the Central City. Oxford University Press. </a:t>
            </a:r>
            <a:r>
              <a:rPr lang="en-GB" altLang="ko-KR" sz="1050" dirty="0">
                <a:solidFill>
                  <a:srgbClr val="4F81BD"/>
                </a:solidFill>
                <a:effectLst/>
                <a:latin typeface="Aptos" panose="020B0004020202020204"/>
                <a:ea typeface="Times New Roman" panose="02020603050405020304" pitchFamily="18" charset="0"/>
                <a:hlinkClick r:id="rId11"/>
              </a:rPr>
              <a:t>https://doi.org/10.1093/oso/9780198232926.001.0001</a:t>
            </a:r>
            <a:r>
              <a:rPr lang="en-GB" altLang="ko-KR" sz="1050" dirty="0">
                <a:effectLst/>
                <a:latin typeface="Aptos" panose="020B0004020202020204"/>
                <a:ea typeface="Times New Roman" panose="02020603050405020304" pitchFamily="18" charset="0"/>
              </a:rPr>
              <a:t>.</a:t>
            </a:r>
            <a:endParaRPr lang="en-GB" altLang="ko-KR" sz="1050" dirty="0">
              <a:latin typeface="Aptos" panose="020B0004020202020204"/>
              <a:ea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altLang="ko-KR" sz="1050" dirty="0" err="1">
                <a:solidFill>
                  <a:srgbClr val="000000"/>
                </a:solidFill>
                <a:effectLst/>
                <a:latin typeface="Aptos" panose="020B0004020202020204"/>
                <a:ea typeface="SimSun" panose="02010600030101010101" pitchFamily="2" charset="-122"/>
                <a:cs typeface="Times New Roman" panose="02020603050405020304" pitchFamily="18" charset="0"/>
              </a:rPr>
              <a:t>Lösch</a:t>
            </a:r>
            <a:r>
              <a:rPr lang="en-US" altLang="ko-KR" sz="1050" dirty="0">
                <a:solidFill>
                  <a:srgbClr val="000000"/>
                </a:solidFill>
                <a:effectLst/>
                <a:latin typeface="Aptos" panose="020B0004020202020204"/>
                <a:ea typeface="SimSun" panose="02010600030101010101" pitchFamily="2" charset="-122"/>
                <a:cs typeface="Times New Roman" panose="02020603050405020304" pitchFamily="18" charset="0"/>
              </a:rPr>
              <a:t>, A. (1938). The nature of economic regions. </a:t>
            </a:r>
            <a:r>
              <a:rPr lang="ko-KR" altLang="ko-KR" sz="1050" i="1" dirty="0">
                <a:effectLst/>
                <a:latin typeface="Aptos" panose="020B0004020202020204"/>
                <a:ea typeface="SimSun" panose="02010600030101010101" pitchFamily="2" charset="-122"/>
                <a:cs typeface="Times New Roman" panose="02020603050405020304" pitchFamily="18" charset="0"/>
              </a:rPr>
              <a:t>Southern </a:t>
            </a:r>
            <a:r>
              <a:rPr lang="ko-KR" altLang="ko-KR" sz="1050" i="1" dirty="0" err="1">
                <a:effectLst/>
                <a:latin typeface="Aptos" panose="020B0004020202020204"/>
                <a:ea typeface="SimSun" panose="02010600030101010101" pitchFamily="2" charset="-122"/>
                <a:cs typeface="Times New Roman" panose="02020603050405020304" pitchFamily="18" charset="0"/>
              </a:rPr>
              <a:t>Economic</a:t>
            </a:r>
            <a:r>
              <a:rPr lang="ko-KR" altLang="ko-KR" sz="1050" i="1" dirty="0">
                <a:effectLst/>
                <a:latin typeface="Aptos" panose="020B0004020202020204"/>
                <a:ea typeface="SimSun" panose="02010600030101010101" pitchFamily="2" charset="-122"/>
                <a:cs typeface="Times New Roman" panose="02020603050405020304" pitchFamily="18" charset="0"/>
              </a:rPr>
              <a:t> </a:t>
            </a:r>
            <a:r>
              <a:rPr lang="ko-KR" altLang="ko-KR" sz="1050" i="1" dirty="0" err="1">
                <a:effectLst/>
                <a:latin typeface="Aptos" panose="020B0004020202020204"/>
                <a:ea typeface="SimSun" panose="02010600030101010101" pitchFamily="2" charset="-122"/>
                <a:cs typeface="Times New Roman" panose="02020603050405020304" pitchFamily="18" charset="0"/>
              </a:rPr>
              <a:t>Journal</a:t>
            </a:r>
            <a:r>
              <a:rPr lang="ko-KR" altLang="ko-KR" sz="1050" dirty="0">
                <a:effectLst/>
                <a:latin typeface="Aptos" panose="020B0004020202020204"/>
                <a:ea typeface="SimSun" panose="02010600030101010101" pitchFamily="2" charset="-122"/>
                <a:cs typeface="Times New Roman" panose="02020603050405020304" pitchFamily="18" charset="0"/>
              </a:rPr>
              <a:t>, 71-78.</a:t>
            </a:r>
            <a:endParaRPr lang="en-GB" altLang="ko-KR" sz="1050" dirty="0">
              <a:effectLst/>
              <a:latin typeface="Aptos" panose="020B0004020202020204"/>
              <a:ea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GB" altLang="ko-KR" sz="1050" dirty="0">
                <a:effectLst/>
                <a:latin typeface="Aptos" panose="020B0004020202020204"/>
                <a:ea typeface="Times New Roman" panose="02020603050405020304" pitchFamily="18" charset="0"/>
                <a:cs typeface="Times New Roman" panose="02020603050405020304" pitchFamily="18" charset="0"/>
              </a:rPr>
              <a:t>Montgomery, J., 1997. Café culture and the city: The role of pavement cafés in urban public social life. J. Urban Des.</a:t>
            </a:r>
            <a:r>
              <a:rPr lang="en-GB" altLang="ko-KR" sz="1050" i="1" dirty="0">
                <a:effectLst/>
                <a:latin typeface="Aptos" panose="020B0004020202020204"/>
                <a:ea typeface="Times New Roman" panose="02020603050405020304" pitchFamily="18" charset="0"/>
                <a:cs typeface="Times New Roman" panose="02020603050405020304" pitchFamily="18" charset="0"/>
              </a:rPr>
              <a:t> </a:t>
            </a:r>
            <a:r>
              <a:rPr lang="en-GB" altLang="ko-KR" sz="1050" dirty="0">
                <a:effectLst/>
                <a:latin typeface="Aptos" panose="020B0004020202020204"/>
                <a:ea typeface="Times New Roman" panose="02020603050405020304" pitchFamily="18" charset="0"/>
                <a:cs typeface="Times New Roman" panose="02020603050405020304" pitchFamily="18" charset="0"/>
              </a:rPr>
              <a:t>2, 83–102. </a:t>
            </a:r>
            <a:r>
              <a:rPr lang="en-GB" altLang="ko-KR" sz="1050" dirty="0">
                <a:solidFill>
                  <a:srgbClr val="4F81BD"/>
                </a:solidFill>
                <a:effectLst/>
                <a:latin typeface="Aptos" panose="020B0004020202020204"/>
                <a:ea typeface="Times New Roman" panose="02020603050405020304" pitchFamily="18" charset="0"/>
                <a:cs typeface="Times New Roman" panose="02020603050405020304" pitchFamily="18" charset="0"/>
                <a:hlinkClick r:id="rId12"/>
              </a:rPr>
              <a:t>https://doi.org/10.1080/13574809708724397</a:t>
            </a:r>
            <a:r>
              <a:rPr lang="en-GB" altLang="ko-KR" sz="1050" dirty="0">
                <a:effectLst/>
                <a:latin typeface="Aptos" panose="020B0004020202020204"/>
                <a:ea typeface="Times New Roman" panose="02020603050405020304" pitchFamily="18" charset="0"/>
                <a:cs typeface="Times New Roman" panose="02020603050405020304" pitchFamily="18" charset="0"/>
              </a:rPr>
              <a:t>.</a:t>
            </a:r>
          </a:p>
          <a:p>
            <a:pPr marL="342900" indent="-342900" algn="just">
              <a:buFont typeface="Arial" panose="020B0604020202020204" pitchFamily="34" charset="0"/>
              <a:buChar char="•"/>
            </a:pPr>
            <a:r>
              <a:rPr lang="en-GB" altLang="ko-KR" sz="1050" dirty="0" err="1">
                <a:effectLst/>
                <a:latin typeface="Aptos" panose="020B0004020202020204"/>
                <a:ea typeface="Times New Roman" panose="02020603050405020304" pitchFamily="18" charset="0"/>
                <a:cs typeface="Times New Roman" panose="02020603050405020304" pitchFamily="18" charset="0"/>
              </a:rPr>
              <a:t>Sevtsuk</a:t>
            </a:r>
            <a:r>
              <a:rPr lang="en-GB" altLang="ko-KR" sz="1050" dirty="0">
                <a:effectLst/>
                <a:latin typeface="Aptos" panose="020B0004020202020204"/>
                <a:ea typeface="Times New Roman" panose="02020603050405020304" pitchFamily="18" charset="0"/>
                <a:cs typeface="Times New Roman" panose="02020603050405020304" pitchFamily="18" charset="0"/>
              </a:rPr>
              <a:t>, A., 2014. Location and agglomeration: The distribution of retail and food businesses in dense urban environments. J. Plan. Educ. Res.</a:t>
            </a:r>
            <a:r>
              <a:rPr lang="en-GB" altLang="ko-KR" sz="1050" i="1" dirty="0">
                <a:effectLst/>
                <a:latin typeface="Aptos" panose="020B0004020202020204"/>
                <a:ea typeface="Times New Roman" panose="02020603050405020304" pitchFamily="18" charset="0"/>
                <a:cs typeface="Times New Roman" panose="02020603050405020304" pitchFamily="18" charset="0"/>
              </a:rPr>
              <a:t> </a:t>
            </a:r>
            <a:r>
              <a:rPr lang="en-GB" altLang="ko-KR" sz="1050" dirty="0">
                <a:effectLst/>
                <a:latin typeface="Aptos" panose="020B0004020202020204"/>
                <a:ea typeface="Times New Roman" panose="02020603050405020304" pitchFamily="18" charset="0"/>
                <a:cs typeface="Times New Roman" panose="02020603050405020304" pitchFamily="18" charset="0"/>
              </a:rPr>
              <a:t>34, 374–393. </a:t>
            </a:r>
            <a:r>
              <a:rPr lang="en-GB" altLang="ko-KR" sz="1050" dirty="0">
                <a:solidFill>
                  <a:srgbClr val="4F81BD"/>
                </a:solidFill>
                <a:effectLst/>
                <a:latin typeface="Aptos" panose="020B0004020202020204"/>
                <a:ea typeface="Times New Roman" panose="02020603050405020304" pitchFamily="18" charset="0"/>
                <a:cs typeface="Times New Roman" panose="02020603050405020304" pitchFamily="18" charset="0"/>
                <a:hlinkClick r:id="rId13"/>
              </a:rPr>
              <a:t>https://doi.org/10.1177/0739456X14550401</a:t>
            </a:r>
            <a:r>
              <a:rPr lang="en-GB" altLang="ko-KR" sz="1050" dirty="0">
                <a:effectLst/>
                <a:latin typeface="Aptos" panose="020B0004020202020204"/>
                <a:ea typeface="Times New Roman" panose="02020603050405020304" pitchFamily="18" charset="0"/>
                <a:cs typeface="Times New Roman" panose="02020603050405020304" pitchFamily="18" charset="0"/>
              </a:rPr>
              <a:t>.</a:t>
            </a:r>
          </a:p>
          <a:p>
            <a:pPr marL="342900" indent="-342900" algn="just">
              <a:buFont typeface="Arial" panose="020B0604020202020204" pitchFamily="34" charset="0"/>
              <a:buChar char="•"/>
            </a:pPr>
            <a:r>
              <a:rPr lang="en-GB" altLang="ko-KR" sz="1050" dirty="0">
                <a:effectLst/>
                <a:latin typeface="Aptos" panose="020B0004020202020204"/>
                <a:ea typeface="Times New Roman" panose="02020603050405020304" pitchFamily="18" charset="0"/>
                <a:cs typeface="Times New Roman" panose="02020603050405020304" pitchFamily="18" charset="0"/>
              </a:rPr>
              <a:t>Sim, D., 2019. Soft City: Building Density for Everyday Life. Island Press.</a:t>
            </a:r>
          </a:p>
          <a:p>
            <a:pPr marL="342900" indent="-342900" algn="just">
              <a:buFont typeface="Arial" panose="020B0604020202020204" pitchFamily="34" charset="0"/>
              <a:buChar char="•"/>
            </a:pPr>
            <a:r>
              <a:rPr lang="en-GB" altLang="ko-KR" sz="1050" dirty="0">
                <a:effectLst/>
                <a:latin typeface="Aptos" panose="020B0004020202020204"/>
                <a:ea typeface="Times New Roman" panose="02020603050405020304" pitchFamily="18" charset="0"/>
                <a:cs typeface="Times New Roman" panose="02020603050405020304" pitchFamily="18" charset="0"/>
              </a:rPr>
              <a:t>Smith, N., 1979. Toward a theory of gentrification a back to the city movement by capital, not people. J. Am. </a:t>
            </a:r>
            <a:r>
              <a:rPr lang="en-GB" altLang="ko-KR" sz="1050" dirty="0" err="1">
                <a:effectLst/>
                <a:latin typeface="Aptos" panose="020B0004020202020204"/>
                <a:ea typeface="Times New Roman" panose="02020603050405020304" pitchFamily="18" charset="0"/>
                <a:cs typeface="Times New Roman" panose="02020603050405020304" pitchFamily="18" charset="0"/>
              </a:rPr>
              <a:t>Plann</a:t>
            </a:r>
            <a:r>
              <a:rPr lang="en-GB" altLang="ko-KR" sz="1050" dirty="0">
                <a:effectLst/>
                <a:latin typeface="Aptos" panose="020B0004020202020204"/>
                <a:ea typeface="Times New Roman" panose="02020603050405020304" pitchFamily="18" charset="0"/>
                <a:cs typeface="Times New Roman" panose="02020603050405020304" pitchFamily="18" charset="0"/>
              </a:rPr>
              <a:t>. Assoc.</a:t>
            </a:r>
            <a:r>
              <a:rPr lang="en-GB" altLang="ko-KR" sz="1050" i="1" dirty="0">
                <a:effectLst/>
                <a:latin typeface="Aptos" panose="020B0004020202020204"/>
                <a:ea typeface="Times New Roman" panose="02020603050405020304" pitchFamily="18" charset="0"/>
                <a:cs typeface="Times New Roman" panose="02020603050405020304" pitchFamily="18" charset="0"/>
              </a:rPr>
              <a:t> </a:t>
            </a:r>
            <a:r>
              <a:rPr lang="en-GB" altLang="ko-KR" sz="1050" dirty="0">
                <a:effectLst/>
                <a:latin typeface="Aptos" panose="020B0004020202020204"/>
                <a:ea typeface="Times New Roman" panose="02020603050405020304" pitchFamily="18" charset="0"/>
                <a:cs typeface="Times New Roman" panose="02020603050405020304" pitchFamily="18" charset="0"/>
              </a:rPr>
              <a:t>45, 538–548. </a:t>
            </a:r>
            <a:r>
              <a:rPr lang="en-GB" altLang="ko-KR" sz="1050" dirty="0">
                <a:solidFill>
                  <a:srgbClr val="4F81BD"/>
                </a:solidFill>
                <a:effectLst/>
                <a:latin typeface="Aptos" panose="020B0004020202020204"/>
                <a:ea typeface="Times New Roman" panose="02020603050405020304" pitchFamily="18" charset="0"/>
                <a:cs typeface="Times New Roman" panose="02020603050405020304" pitchFamily="18" charset="0"/>
                <a:hlinkClick r:id="rId14"/>
              </a:rPr>
              <a:t>https://doi.org/10.1080/01944367908977002</a:t>
            </a:r>
            <a:r>
              <a:rPr lang="en-GB" altLang="ko-KR" sz="1050" dirty="0">
                <a:effectLst/>
                <a:latin typeface="Aptos" panose="020B0004020202020204"/>
                <a:ea typeface="Times New Roman" panose="02020603050405020304" pitchFamily="18" charset="0"/>
                <a:cs typeface="Times New Roman" panose="02020603050405020304" pitchFamily="18" charset="0"/>
              </a:rPr>
              <a:t>.</a:t>
            </a:r>
          </a:p>
          <a:p>
            <a:pPr marL="342900" indent="-342900" algn="just">
              <a:buFont typeface="Arial" panose="020B0604020202020204" pitchFamily="34" charset="0"/>
              <a:buChar char="•"/>
            </a:pPr>
            <a:r>
              <a:rPr lang="en-GB" altLang="ko-KR" sz="1050" dirty="0">
                <a:effectLst/>
                <a:latin typeface="Aptos" panose="020B0004020202020204"/>
                <a:ea typeface="Times New Roman" panose="02020603050405020304" pitchFamily="18" charset="0"/>
                <a:cs typeface="Times New Roman" panose="02020603050405020304" pitchFamily="18" charset="0"/>
              </a:rPr>
              <a:t>Wu, M., Pei, T., Wang, W., Guo, S., Song, C., Chen, J., Zhou, C., 2021. Roles of locational factors in the rise and fall of restaurants: A case study of Beijing with POI data. Cities</a:t>
            </a:r>
            <a:r>
              <a:rPr lang="en-GB" altLang="ko-KR" sz="1050" i="1" dirty="0">
                <a:effectLst/>
                <a:latin typeface="Aptos" panose="020B0004020202020204"/>
                <a:ea typeface="Times New Roman" panose="02020603050405020304" pitchFamily="18" charset="0"/>
                <a:cs typeface="Times New Roman" panose="02020603050405020304" pitchFamily="18" charset="0"/>
              </a:rPr>
              <a:t>. </a:t>
            </a:r>
            <a:r>
              <a:rPr lang="en-GB" altLang="ko-KR" sz="1050" dirty="0">
                <a:effectLst/>
                <a:latin typeface="Aptos" panose="020B0004020202020204"/>
                <a:ea typeface="Times New Roman" panose="02020603050405020304" pitchFamily="18" charset="0"/>
                <a:cs typeface="Times New Roman" panose="02020603050405020304" pitchFamily="18" charset="0"/>
              </a:rPr>
              <a:t>113, 103185. </a:t>
            </a:r>
            <a:r>
              <a:rPr lang="en-GB" altLang="ko-KR" sz="1050" dirty="0">
                <a:solidFill>
                  <a:srgbClr val="4F81BD"/>
                </a:solidFill>
                <a:effectLst/>
                <a:latin typeface="Aptos" panose="020B0004020202020204"/>
                <a:ea typeface="Times New Roman" panose="02020603050405020304" pitchFamily="18" charset="0"/>
                <a:cs typeface="Times New Roman" panose="02020603050405020304" pitchFamily="18" charset="0"/>
                <a:hlinkClick r:id="rId15"/>
              </a:rPr>
              <a:t>https://doi.org/10.1016/j.cities.2021.103185</a:t>
            </a:r>
            <a:r>
              <a:rPr lang="en-GB" altLang="ko-KR" sz="1050" dirty="0">
                <a:effectLst/>
                <a:latin typeface="Aptos" panose="020B0004020202020204"/>
                <a:ea typeface="Times New Roman" panose="02020603050405020304" pitchFamily="18" charset="0"/>
                <a:cs typeface="Times New Roman" panose="02020603050405020304" pitchFamily="18" charset="0"/>
              </a:rPr>
              <a:t>.</a:t>
            </a:r>
          </a:p>
          <a:p>
            <a:pPr marL="342900" indent="-342900" algn="just">
              <a:buFont typeface="Arial" panose="020B0604020202020204" pitchFamily="34" charset="0"/>
              <a:buChar char="•"/>
            </a:pPr>
            <a:r>
              <a:rPr lang="en-GB" altLang="ko-KR" sz="1050" dirty="0">
                <a:effectLst/>
                <a:latin typeface="Aptos" panose="020B0004020202020204"/>
                <a:ea typeface="Times New Roman" panose="02020603050405020304" pitchFamily="18" charset="0"/>
                <a:cs typeface="Times New Roman" panose="02020603050405020304" pitchFamily="18" charset="0"/>
              </a:rPr>
              <a:t>Yoshimura, Y., Santi, P., Arias, J.M., Zheng, S., </a:t>
            </a:r>
            <a:r>
              <a:rPr lang="en-GB" altLang="ko-KR" sz="1050" dirty="0" err="1">
                <a:effectLst/>
                <a:latin typeface="Aptos" panose="020B0004020202020204"/>
                <a:ea typeface="Times New Roman" panose="02020603050405020304" pitchFamily="18" charset="0"/>
                <a:cs typeface="Times New Roman" panose="02020603050405020304" pitchFamily="18" charset="0"/>
              </a:rPr>
              <a:t>Ratti</a:t>
            </a:r>
            <a:r>
              <a:rPr lang="en-GB" altLang="ko-KR" sz="1050" dirty="0">
                <a:effectLst/>
                <a:latin typeface="Aptos" panose="020B0004020202020204"/>
                <a:ea typeface="Times New Roman" panose="02020603050405020304" pitchFamily="18" charset="0"/>
                <a:cs typeface="Times New Roman" panose="02020603050405020304" pitchFamily="18" charset="0"/>
              </a:rPr>
              <a:t>, C., 2021. Spatial clustering: Influence of urban street networks on retail sales volumes. Environ. </a:t>
            </a:r>
            <a:r>
              <a:rPr lang="en-GB" altLang="ko-KR" sz="1050" dirty="0" err="1">
                <a:effectLst/>
                <a:latin typeface="Aptos" panose="020B0004020202020204"/>
                <a:ea typeface="Times New Roman" panose="02020603050405020304" pitchFamily="18" charset="0"/>
                <a:cs typeface="Times New Roman" panose="02020603050405020304" pitchFamily="18" charset="0"/>
              </a:rPr>
              <a:t>Plann</a:t>
            </a:r>
            <a:r>
              <a:rPr lang="en-GB" altLang="ko-KR" sz="1050" dirty="0">
                <a:effectLst/>
                <a:latin typeface="Aptos" panose="020B0004020202020204"/>
                <a:ea typeface="Times New Roman" panose="02020603050405020304" pitchFamily="18" charset="0"/>
                <a:cs typeface="Times New Roman" panose="02020603050405020304" pitchFamily="18" charset="0"/>
              </a:rPr>
              <a:t>. B Urban Anal. City Sci.</a:t>
            </a:r>
            <a:r>
              <a:rPr lang="en-GB" altLang="ko-KR" sz="1050" i="1" dirty="0">
                <a:effectLst/>
                <a:latin typeface="Aptos" panose="020B0004020202020204"/>
                <a:ea typeface="Times New Roman" panose="02020603050405020304" pitchFamily="18" charset="0"/>
                <a:cs typeface="Times New Roman" panose="02020603050405020304" pitchFamily="18" charset="0"/>
              </a:rPr>
              <a:t> </a:t>
            </a:r>
            <a:r>
              <a:rPr lang="en-GB" altLang="ko-KR" sz="1050" dirty="0">
                <a:effectLst/>
                <a:latin typeface="Aptos" panose="020B0004020202020204"/>
                <a:ea typeface="Times New Roman" panose="02020603050405020304" pitchFamily="18" charset="0"/>
                <a:cs typeface="Times New Roman" panose="02020603050405020304" pitchFamily="18" charset="0"/>
              </a:rPr>
              <a:t>48, 1926–1942. </a:t>
            </a:r>
            <a:r>
              <a:rPr lang="en-GB" altLang="ko-KR" sz="1050" dirty="0">
                <a:solidFill>
                  <a:srgbClr val="4F81BD"/>
                </a:solidFill>
                <a:effectLst/>
                <a:latin typeface="Aptos" panose="020B0004020202020204"/>
                <a:ea typeface="Times New Roman" panose="02020603050405020304" pitchFamily="18" charset="0"/>
                <a:cs typeface="Times New Roman" panose="02020603050405020304" pitchFamily="18" charset="0"/>
                <a:hlinkClick r:id="rId16"/>
              </a:rPr>
              <a:t>https://doi.org/10.1177/2399808320954210</a:t>
            </a:r>
            <a:r>
              <a:rPr lang="en-GB" altLang="ko-KR" sz="1050" dirty="0">
                <a:effectLst/>
                <a:latin typeface="Aptos" panose="020B0004020202020204"/>
                <a:ea typeface="Times New Roman" panose="02020603050405020304" pitchFamily="18" charset="0"/>
                <a:cs typeface="Times New Roman" panose="02020603050405020304" pitchFamily="18" charset="0"/>
              </a:rPr>
              <a:t>.</a:t>
            </a:r>
          </a:p>
          <a:p>
            <a:pPr marL="342900" indent="-342900" algn="just">
              <a:buFont typeface="Arial" panose="020B0604020202020204" pitchFamily="34" charset="0"/>
              <a:buChar char="•"/>
            </a:pPr>
            <a:r>
              <a:rPr lang="en-GB" altLang="ko-KR" sz="1050" dirty="0" err="1">
                <a:effectLst/>
                <a:latin typeface="Aptos" panose="020B0004020202020204"/>
                <a:ea typeface="Times New Roman" panose="02020603050405020304" pitchFamily="18" charset="0"/>
                <a:cs typeface="Times New Roman" panose="02020603050405020304" pitchFamily="18" charset="0"/>
              </a:rPr>
              <a:t>Yuksel</a:t>
            </a:r>
            <a:r>
              <a:rPr lang="en-GB" altLang="ko-KR" sz="1050" dirty="0">
                <a:effectLst/>
                <a:latin typeface="Aptos" panose="020B0004020202020204"/>
                <a:ea typeface="Times New Roman" panose="02020603050405020304" pitchFamily="18" charset="0"/>
                <a:cs typeface="Times New Roman" panose="02020603050405020304" pitchFamily="18" charset="0"/>
              </a:rPr>
              <a:t>, M., Milne, G.R., Miller, E.G., 2016. Social media as complementary consumption: The relationship between consumer empowerment and social interactions in experiential and informative contexts. J. Con. Mark.</a:t>
            </a:r>
            <a:r>
              <a:rPr lang="en-GB" altLang="ko-KR" sz="1050" i="1" dirty="0">
                <a:effectLst/>
                <a:latin typeface="Aptos" panose="020B0004020202020204"/>
                <a:ea typeface="Times New Roman" panose="02020603050405020304" pitchFamily="18" charset="0"/>
                <a:cs typeface="Times New Roman" panose="02020603050405020304" pitchFamily="18" charset="0"/>
              </a:rPr>
              <a:t> </a:t>
            </a:r>
            <a:r>
              <a:rPr lang="en-GB" altLang="ko-KR" sz="1050" dirty="0">
                <a:effectLst/>
                <a:latin typeface="Aptos" panose="020B0004020202020204"/>
                <a:ea typeface="Times New Roman" panose="02020603050405020304" pitchFamily="18" charset="0"/>
                <a:cs typeface="Times New Roman" panose="02020603050405020304" pitchFamily="18" charset="0"/>
              </a:rPr>
              <a:t>33, 111–123. </a:t>
            </a:r>
            <a:r>
              <a:rPr lang="en-GB" altLang="ko-KR" sz="1050" dirty="0">
                <a:solidFill>
                  <a:srgbClr val="4F81BD"/>
                </a:solidFill>
                <a:effectLst/>
                <a:latin typeface="Aptos" panose="020B0004020202020204"/>
                <a:ea typeface="Times New Roman" panose="02020603050405020304" pitchFamily="18" charset="0"/>
                <a:cs typeface="Times New Roman" panose="02020603050405020304" pitchFamily="18" charset="0"/>
                <a:hlinkClick r:id="rId17"/>
              </a:rPr>
              <a:t>https://doi.org/10.1108/JCM-04-2015-1396</a:t>
            </a:r>
            <a:r>
              <a:rPr lang="en-GB" altLang="ko-KR" sz="1050" dirty="0">
                <a:effectLst/>
                <a:latin typeface="Aptos" panose="020B0004020202020204"/>
                <a:ea typeface="Times New Roman" panose="02020603050405020304" pitchFamily="18" charset="0"/>
                <a:cs typeface="Times New Roman" panose="02020603050405020304" pitchFamily="18" charset="0"/>
              </a:rPr>
              <a:t>.</a:t>
            </a:r>
            <a:endParaRPr lang="ko-KR" altLang="ko-KR" sz="1050" dirty="0">
              <a:effectLst/>
              <a:latin typeface="Aptos" panose="020B0004020202020204"/>
              <a:ea typeface="SimSun" panose="02010600030101010101" pitchFamily="2" charset="-122"/>
              <a:cs typeface="Times New Roman" panose="02020603050405020304" pitchFamily="18" charset="0"/>
            </a:endParaRPr>
          </a:p>
          <a:p>
            <a:pPr marL="342900" indent="-342900" algn="just">
              <a:buFont typeface="Arial" panose="020B0604020202020204" pitchFamily="34" charset="0"/>
              <a:buChar char="•"/>
            </a:pPr>
            <a:r>
              <a:rPr lang="en-GB" altLang="ko-KR" sz="1050" dirty="0" err="1">
                <a:effectLst/>
                <a:latin typeface="Aptos" panose="020B0004020202020204"/>
                <a:ea typeface="Times New Roman" panose="02020603050405020304" pitchFamily="18" charset="0"/>
                <a:cs typeface="Times New Roman" panose="02020603050405020304" pitchFamily="18" charset="0"/>
              </a:rPr>
              <a:t>Zukin</a:t>
            </a:r>
            <a:r>
              <a:rPr lang="en-GB" altLang="ko-KR" sz="1050" dirty="0">
                <a:effectLst/>
                <a:latin typeface="Aptos" panose="020B0004020202020204"/>
                <a:ea typeface="Times New Roman" panose="02020603050405020304" pitchFamily="18" charset="0"/>
                <a:cs typeface="Times New Roman" panose="02020603050405020304" pitchFamily="18" charset="0"/>
              </a:rPr>
              <a:t>, S., 1987. Gentrification: Culture and capital in the urban core. </a:t>
            </a:r>
            <a:r>
              <a:rPr lang="en-GB" altLang="ko-KR" sz="1050" dirty="0" err="1">
                <a:effectLst/>
                <a:latin typeface="Aptos" panose="020B0004020202020204"/>
                <a:ea typeface="Times New Roman" panose="02020603050405020304" pitchFamily="18" charset="0"/>
                <a:cs typeface="Times New Roman" panose="02020603050405020304" pitchFamily="18" charset="0"/>
              </a:rPr>
              <a:t>Annu</a:t>
            </a:r>
            <a:r>
              <a:rPr lang="en-GB" altLang="ko-KR" sz="1050" dirty="0">
                <a:effectLst/>
                <a:latin typeface="Aptos" panose="020B0004020202020204"/>
                <a:ea typeface="Times New Roman" panose="02020603050405020304" pitchFamily="18" charset="0"/>
                <a:cs typeface="Times New Roman" panose="02020603050405020304" pitchFamily="18" charset="0"/>
              </a:rPr>
              <a:t>. Rev. </a:t>
            </a:r>
            <a:r>
              <a:rPr lang="en-GB" altLang="ko-KR" sz="1050" dirty="0" err="1">
                <a:effectLst/>
                <a:latin typeface="Aptos" panose="020B0004020202020204"/>
                <a:ea typeface="Times New Roman" panose="02020603050405020304" pitchFamily="18" charset="0"/>
                <a:cs typeface="Times New Roman" panose="02020603050405020304" pitchFamily="18" charset="0"/>
              </a:rPr>
              <a:t>Sociol</a:t>
            </a:r>
            <a:r>
              <a:rPr lang="en-GB" altLang="ko-KR" sz="1050" dirty="0">
                <a:effectLst/>
                <a:latin typeface="Aptos" panose="020B0004020202020204"/>
                <a:ea typeface="Times New Roman" panose="02020603050405020304" pitchFamily="18" charset="0"/>
                <a:cs typeface="Times New Roman" panose="02020603050405020304" pitchFamily="18" charset="0"/>
              </a:rPr>
              <a:t>.</a:t>
            </a:r>
            <a:r>
              <a:rPr lang="en-GB" altLang="ko-KR" sz="1050" i="1" dirty="0">
                <a:effectLst/>
                <a:latin typeface="Aptos" panose="020B0004020202020204"/>
                <a:ea typeface="Times New Roman" panose="02020603050405020304" pitchFamily="18" charset="0"/>
                <a:cs typeface="Times New Roman" panose="02020603050405020304" pitchFamily="18" charset="0"/>
              </a:rPr>
              <a:t> </a:t>
            </a:r>
            <a:r>
              <a:rPr lang="en-GB" altLang="ko-KR" sz="1050" dirty="0">
                <a:effectLst/>
                <a:latin typeface="Aptos" panose="020B0004020202020204"/>
                <a:ea typeface="Times New Roman" panose="02020603050405020304" pitchFamily="18" charset="0"/>
                <a:cs typeface="Times New Roman" panose="02020603050405020304" pitchFamily="18" charset="0"/>
              </a:rPr>
              <a:t>13, 129–147. </a:t>
            </a:r>
            <a:r>
              <a:rPr lang="en-GB" altLang="ko-KR" sz="1050" dirty="0">
                <a:solidFill>
                  <a:srgbClr val="4F81BD"/>
                </a:solidFill>
                <a:effectLst/>
                <a:latin typeface="Aptos" panose="020B0004020202020204"/>
                <a:ea typeface="Times New Roman" panose="02020603050405020304" pitchFamily="18" charset="0"/>
                <a:cs typeface="Times New Roman" panose="02020603050405020304" pitchFamily="18" charset="0"/>
                <a:hlinkClick r:id="rId18"/>
              </a:rPr>
              <a:t>https://doi.org/10.1146/annurev.so.13.080187.001021</a:t>
            </a:r>
            <a:r>
              <a:rPr lang="en-GB" altLang="ko-KR" sz="1050" dirty="0">
                <a:effectLst/>
                <a:latin typeface="Aptos" panose="020B0004020202020204"/>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43534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FE13F-9752-2B0F-5A46-E5C937DABF3B}"/>
            </a:ext>
          </a:extLst>
        </p:cNvPr>
        <p:cNvGrpSpPr/>
        <p:nvPr/>
      </p:nvGrpSpPr>
      <p:grpSpPr>
        <a:xfrm>
          <a:off x="0" y="0"/>
          <a:ext cx="0" cy="0"/>
          <a:chOff x="0" y="0"/>
          <a:chExt cx="0" cy="0"/>
        </a:xfrm>
      </p:grpSpPr>
      <p:pic>
        <p:nvPicPr>
          <p:cNvPr id="4" name="Resim 3">
            <a:extLst>
              <a:ext uri="{FF2B5EF4-FFF2-40B4-BE49-F238E27FC236}">
                <a16:creationId xmlns:a16="http://schemas.microsoft.com/office/drawing/2014/main" id="{16683339-6CEE-D553-F90B-1E000CD3B2E9}"/>
              </a:ext>
            </a:extLst>
          </p:cNvPr>
          <p:cNvPicPr>
            <a:picLocks noChangeAspect="1"/>
          </p:cNvPicPr>
          <p:nvPr/>
        </p:nvPicPr>
        <p:blipFill>
          <a:blip r:embed="rId2"/>
          <a:stretch>
            <a:fillRect/>
          </a:stretch>
        </p:blipFill>
        <p:spPr>
          <a:xfrm>
            <a:off x="4226988" y="4969896"/>
            <a:ext cx="3738022" cy="1479834"/>
          </a:xfrm>
          <a:prstGeom prst="rect">
            <a:avLst/>
          </a:prstGeom>
        </p:spPr>
      </p:pic>
      <p:sp>
        <p:nvSpPr>
          <p:cNvPr id="2" name="Title 1">
            <a:extLst>
              <a:ext uri="{FF2B5EF4-FFF2-40B4-BE49-F238E27FC236}">
                <a16:creationId xmlns:a16="http://schemas.microsoft.com/office/drawing/2014/main" id="{E03AA661-B46A-DC9C-F705-E01EFFD55A35}"/>
              </a:ext>
            </a:extLst>
          </p:cNvPr>
          <p:cNvSpPr txBox="1">
            <a:spLocks noGrp="1"/>
          </p:cNvSpPr>
          <p:nvPr>
            <p:ph type="title"/>
          </p:nvPr>
        </p:nvSpPr>
        <p:spPr>
          <a:xfrm>
            <a:off x="1265664" y="1828800"/>
            <a:ext cx="9660671" cy="1600200"/>
          </a:xfrm>
          <a:prstGeom prst="rect">
            <a:avLst/>
          </a:prstGeom>
        </p:spPr>
        <p:txBody>
          <a:bodyPr anchor="ctr">
            <a:normAutofit/>
          </a:bodyPr>
          <a:lstStyle/>
          <a:p>
            <a:pPr algn="ctr">
              <a:defRPr b="1">
                <a:solidFill>
                  <a:srgbClr val="1B5089"/>
                </a:solidFill>
                <a:latin typeface="Arial"/>
                <a:ea typeface="Arial"/>
                <a:cs typeface="Arial"/>
                <a:sym typeface="Arial"/>
              </a:defRPr>
            </a:pPr>
            <a:r>
              <a:rPr lang="lv-LV" sz="6000" dirty="0" err="1">
                <a:solidFill>
                  <a:srgbClr val="000F33"/>
                </a:solidFill>
                <a:latin typeface="Helvetica" pitchFamily="2" charset="0"/>
              </a:rPr>
              <a:t>Thank</a:t>
            </a:r>
            <a:r>
              <a:rPr lang="lv-LV" sz="6000" dirty="0">
                <a:solidFill>
                  <a:srgbClr val="000F33"/>
                </a:solidFill>
                <a:latin typeface="Helvetica" pitchFamily="2" charset="0"/>
              </a:rPr>
              <a:t> </a:t>
            </a:r>
            <a:r>
              <a:rPr lang="lv-LV" sz="6000" dirty="0" err="1">
                <a:solidFill>
                  <a:srgbClr val="000F33"/>
                </a:solidFill>
                <a:latin typeface="Helvetica" pitchFamily="2" charset="0"/>
              </a:rPr>
              <a:t>you</a:t>
            </a:r>
            <a:r>
              <a:rPr lang="lv-LV" sz="6000" dirty="0">
                <a:solidFill>
                  <a:srgbClr val="000F33"/>
                </a:solidFill>
                <a:latin typeface="Helvetica" pitchFamily="2" charset="0"/>
              </a:rPr>
              <a:t>!</a:t>
            </a:r>
            <a:endParaRPr sz="6000" dirty="0">
              <a:solidFill>
                <a:srgbClr val="000F33"/>
              </a:solidFill>
              <a:latin typeface="Helvetica" pitchFamily="2" charset="0"/>
            </a:endParaRPr>
          </a:p>
        </p:txBody>
      </p:sp>
      <p:sp>
        <p:nvSpPr>
          <p:cNvPr id="3" name="Dikdörtgen 2">
            <a:extLst>
              <a:ext uri="{FF2B5EF4-FFF2-40B4-BE49-F238E27FC236}">
                <a16:creationId xmlns:a16="http://schemas.microsoft.com/office/drawing/2014/main" id="{1C50212D-0A18-6B6C-24FE-2A75E35B8CBD}"/>
              </a:ext>
            </a:extLst>
          </p:cNvPr>
          <p:cNvSpPr/>
          <p:nvPr/>
        </p:nvSpPr>
        <p:spPr>
          <a:xfrm>
            <a:off x="0" y="4595439"/>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Apakšvirsraksts 2">
            <a:extLst>
              <a:ext uri="{FF2B5EF4-FFF2-40B4-BE49-F238E27FC236}">
                <a16:creationId xmlns:a16="http://schemas.microsoft.com/office/drawing/2014/main" id="{40EF2FCB-C1ED-4645-AD74-9678D740433C}"/>
              </a:ext>
            </a:extLst>
          </p:cNvPr>
          <p:cNvSpPr txBox="1">
            <a:spLocks/>
          </p:cNvSpPr>
          <p:nvPr/>
        </p:nvSpPr>
        <p:spPr>
          <a:xfrm>
            <a:off x="983445" y="4236821"/>
            <a:ext cx="10225108" cy="3228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b="1" dirty="0">
                <a:solidFill>
                  <a:srgbClr val="1D4289"/>
                </a:solidFill>
                <a:latin typeface="Aptos" panose="020B0004020202020204" pitchFamily="34" charset="0"/>
              </a:rPr>
              <a:t>The Spatial Dynamics of Caf</a:t>
            </a:r>
            <a:r>
              <a:rPr lang="en-GB" altLang="ko-KR" sz="1800" b="1" dirty="0">
                <a:solidFill>
                  <a:srgbClr val="1D4289"/>
                </a:solidFill>
                <a:latin typeface="Aptos" panose="020B0004020202020204"/>
                <a:ea typeface="맑은 고딕" panose="020B0503020000020004" pitchFamily="50" charset="-127"/>
                <a:cs typeface="KoPubWorld돋움체_Pro Bold" panose="00000800000000000000" pitchFamily="50" charset="-127"/>
              </a:rPr>
              <a:t>é</a:t>
            </a:r>
            <a:r>
              <a:rPr lang="en-GB" sz="1800" b="1" dirty="0">
                <a:solidFill>
                  <a:srgbClr val="1D4289"/>
                </a:solidFill>
                <a:latin typeface="Aptos" panose="020B0004020202020204" pitchFamily="34" charset="0"/>
              </a:rPr>
              <a:t>s as Everyday Urban Spaces: Exploring Socialscapes through Streetscapes</a:t>
            </a:r>
          </a:p>
        </p:txBody>
      </p:sp>
    </p:spTree>
    <p:extLst>
      <p:ext uri="{BB962C8B-B14F-4D97-AF65-F5344CB8AC3E}">
        <p14:creationId xmlns:p14="http://schemas.microsoft.com/office/powerpoint/2010/main" val="2033067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E944DA45-CF27-F007-82AC-12C983A731CF}"/>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FE85A9C2-0791-8A39-5269-B1B8F3DA860C}"/>
              </a:ext>
            </a:extLst>
          </p:cNvPr>
          <p:cNvPicPr>
            <a:picLocks noChangeAspect="1"/>
          </p:cNvPicPr>
          <p:nvPr/>
        </p:nvPicPr>
        <p:blipFill>
          <a:blip r:embed="rId3"/>
          <a:stretch>
            <a:fillRect/>
          </a:stretch>
        </p:blipFill>
        <p:spPr>
          <a:xfrm>
            <a:off x="10038080" y="6089366"/>
            <a:ext cx="1442720" cy="571154"/>
          </a:xfrm>
          <a:prstGeom prst="rect">
            <a:avLst/>
          </a:prstGeom>
        </p:spPr>
      </p:pic>
      <p:sp>
        <p:nvSpPr>
          <p:cNvPr id="2" name="사각형: 둥근 모서리 1">
            <a:extLst>
              <a:ext uri="{FF2B5EF4-FFF2-40B4-BE49-F238E27FC236}">
                <a16:creationId xmlns:a16="http://schemas.microsoft.com/office/drawing/2014/main" id="{1C750CA1-CDDC-43B9-9B7C-BFEF53D1CD97}"/>
              </a:ext>
            </a:extLst>
          </p:cNvPr>
          <p:cNvSpPr/>
          <p:nvPr/>
        </p:nvSpPr>
        <p:spPr>
          <a:xfrm>
            <a:off x="494522" y="1315616"/>
            <a:ext cx="2379307" cy="322866"/>
          </a:xfrm>
          <a:prstGeom prst="roundRect">
            <a:avLst/>
          </a:prstGeom>
          <a:solidFill>
            <a:srgbClr val="5B9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a:solidFill>
                  <a:schemeClr val="bg1"/>
                </a:solidFill>
                <a:latin typeface="Aptos" panose="020B0004020202020204"/>
              </a:rPr>
              <a:t>Background</a:t>
            </a:r>
            <a:endParaRPr lang="ko-KR" altLang="en-US" sz="2000" b="1" dirty="0">
              <a:solidFill>
                <a:schemeClr val="bg1"/>
              </a:solidFill>
              <a:latin typeface="Aptos" panose="020B0004020202020204"/>
            </a:endParaRPr>
          </a:p>
        </p:txBody>
      </p:sp>
      <p:sp>
        <p:nvSpPr>
          <p:cNvPr id="9" name="Apakšvirsraksts 2">
            <a:extLst>
              <a:ext uri="{FF2B5EF4-FFF2-40B4-BE49-F238E27FC236}">
                <a16:creationId xmlns:a16="http://schemas.microsoft.com/office/drawing/2014/main" id="{4B8C7CC5-D090-43BD-953D-A1EED51A6A73}"/>
              </a:ext>
            </a:extLst>
          </p:cNvPr>
          <p:cNvSpPr txBox="1">
            <a:spLocks/>
          </p:cNvSpPr>
          <p:nvPr/>
        </p:nvSpPr>
        <p:spPr>
          <a:xfrm>
            <a:off x="418010" y="450603"/>
            <a:ext cx="10225108" cy="3228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800" b="1" dirty="0">
                <a:solidFill>
                  <a:srgbClr val="1D4289"/>
                </a:solidFill>
                <a:latin typeface="Aptos" panose="020B0004020202020204" pitchFamily="34" charset="0"/>
              </a:rPr>
              <a:t>The Spatial Dynamics of Caf</a:t>
            </a:r>
            <a:r>
              <a:rPr lang="en-GB" altLang="ko-KR" sz="1800" b="1" dirty="0">
                <a:solidFill>
                  <a:srgbClr val="1D4289"/>
                </a:solidFill>
                <a:latin typeface="Aptos" panose="020B0004020202020204"/>
                <a:ea typeface="맑은 고딕" panose="020B0503020000020004" pitchFamily="50" charset="-127"/>
                <a:cs typeface="KoPubWorld돋움체_Pro Bold" panose="00000800000000000000" pitchFamily="50" charset="-127"/>
              </a:rPr>
              <a:t>é</a:t>
            </a:r>
            <a:r>
              <a:rPr lang="en-GB" sz="1800" b="1" dirty="0">
                <a:solidFill>
                  <a:srgbClr val="1D4289"/>
                </a:solidFill>
                <a:latin typeface="Aptos" panose="020B0004020202020204" pitchFamily="34" charset="0"/>
              </a:rPr>
              <a:t>s as Everyday Urban Spaces: Exploring Socialscapes through Streetscapes</a:t>
            </a:r>
          </a:p>
        </p:txBody>
      </p:sp>
      <p:sp>
        <p:nvSpPr>
          <p:cNvPr id="3" name="TextBox 2">
            <a:extLst>
              <a:ext uri="{FF2B5EF4-FFF2-40B4-BE49-F238E27FC236}">
                <a16:creationId xmlns:a16="http://schemas.microsoft.com/office/drawing/2014/main" id="{56A6E63A-2692-4FB9-8F6E-009BF28D1178}"/>
              </a:ext>
            </a:extLst>
          </p:cNvPr>
          <p:cNvSpPr txBox="1"/>
          <p:nvPr/>
        </p:nvSpPr>
        <p:spPr>
          <a:xfrm>
            <a:off x="418010" y="1715672"/>
            <a:ext cx="11355980" cy="1399742"/>
          </a:xfrm>
          <a:prstGeom prst="rect">
            <a:avLst/>
          </a:prstGeom>
          <a:noFill/>
        </p:spPr>
        <p:txBody>
          <a:bodyPr wrap="square" rtlCol="0">
            <a:spAutoFit/>
          </a:bodyPr>
          <a:lstStyle/>
          <a:p>
            <a:pPr marL="342900" indent="-342900" algn="just">
              <a:lnSpc>
                <a:spcPct val="120000"/>
              </a:lnSpc>
              <a:buFont typeface="Arial" panose="020B0604020202020204" pitchFamily="34" charset="0"/>
              <a:buChar char="•"/>
            </a:pPr>
            <a:r>
              <a:rPr lang="en-GB" altLang="ko-KR" dirty="0">
                <a:solidFill>
                  <a:srgbClr val="000F33"/>
                </a:solidFill>
                <a:latin typeface="Aptos" panose="020B0004020202020204"/>
              </a:rPr>
              <a:t>Modern consumer culture has shifted from purchasing products to experiencing places.</a:t>
            </a:r>
          </a:p>
          <a:p>
            <a:pPr marL="342900" indent="-342900" algn="just">
              <a:lnSpc>
                <a:spcPct val="120000"/>
              </a:lnSpc>
              <a:buFont typeface="Arial" panose="020B0604020202020204" pitchFamily="34" charset="0"/>
              <a:buChar char="•"/>
            </a:pPr>
            <a:r>
              <a:rPr lang="en-GB" altLang="ko-KR" dirty="0">
                <a:solidFill>
                  <a:srgbClr val="000F33"/>
                </a:solidFill>
                <a:latin typeface="Aptos" panose="020B0004020202020204"/>
              </a:rPr>
              <a:t>Alongside this shift, location-based information disseminated through social media facilitates indirect engagement with place (</a:t>
            </a:r>
            <a:r>
              <a:rPr lang="en-GB" altLang="ko-KR" dirty="0" err="1">
                <a:solidFill>
                  <a:srgbClr val="000F33"/>
                </a:solidFill>
                <a:latin typeface="Aptos" panose="020B0004020202020204"/>
              </a:rPr>
              <a:t>Yuksel</a:t>
            </a:r>
            <a:r>
              <a:rPr lang="en-GB" altLang="ko-KR">
                <a:solidFill>
                  <a:srgbClr val="000F33"/>
                </a:solidFill>
                <a:latin typeface="Aptos" panose="020B0004020202020204"/>
              </a:rPr>
              <a:t> et al., 2016), thereby reshaping spatial preferences.</a:t>
            </a:r>
          </a:p>
          <a:p>
            <a:pPr marL="342900" indent="-342900" algn="just">
              <a:lnSpc>
                <a:spcPct val="120000"/>
              </a:lnSpc>
              <a:buFont typeface="Arial" panose="020B0604020202020204" pitchFamily="34" charset="0"/>
              <a:buChar char="•"/>
            </a:pPr>
            <a:r>
              <a:rPr lang="en-GB" altLang="ko-KR">
                <a:solidFill>
                  <a:srgbClr val="000F33"/>
                </a:solidFill>
                <a:latin typeface="Aptos" panose="020B0004020202020204"/>
              </a:rPr>
              <a:t>As a result, cafés and previously overlooked areas have started to gain attention from consumers.</a:t>
            </a:r>
          </a:p>
        </p:txBody>
      </p:sp>
      <p:pic>
        <p:nvPicPr>
          <p:cNvPr id="14" name="Picture 23" descr="내부 신세계&quot; 전통시장 '오픈런' MZ…스타벅스 경동1960점 가보니">
            <a:extLst>
              <a:ext uri="{FF2B5EF4-FFF2-40B4-BE49-F238E27FC236}">
                <a16:creationId xmlns:a16="http://schemas.microsoft.com/office/drawing/2014/main" id="{08DABF63-9C36-4501-A517-B82F6AC355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568" r="19582"/>
          <a:stretch/>
        </p:blipFill>
        <p:spPr bwMode="auto">
          <a:xfrm>
            <a:off x="5673156" y="3192600"/>
            <a:ext cx="1978841" cy="28053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1" descr="대림창고 갤러리 컬럼">
            <a:extLst>
              <a:ext uri="{FF2B5EF4-FFF2-40B4-BE49-F238E27FC236}">
                <a16:creationId xmlns:a16="http://schemas.microsoft.com/office/drawing/2014/main" id="{1C8B4C4B-0E2C-4F41-A447-C96C1BB0E5B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440"/>
          <a:stretch/>
        </p:blipFill>
        <p:spPr bwMode="auto">
          <a:xfrm>
            <a:off x="2249105" y="3192600"/>
            <a:ext cx="3349923" cy="28053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도시 - 성수동">
            <a:extLst>
              <a:ext uri="{FF2B5EF4-FFF2-40B4-BE49-F238E27FC236}">
                <a16:creationId xmlns:a16="http://schemas.microsoft.com/office/drawing/2014/main" id="{6AC32C04-FB32-4D42-8725-4329865EBE1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295" r="4808"/>
          <a:stretch/>
        </p:blipFill>
        <p:spPr bwMode="auto">
          <a:xfrm>
            <a:off x="494521" y="3192603"/>
            <a:ext cx="1761424" cy="2805326"/>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직선 연결선 16">
            <a:extLst>
              <a:ext uri="{FF2B5EF4-FFF2-40B4-BE49-F238E27FC236}">
                <a16:creationId xmlns:a16="http://schemas.microsoft.com/office/drawing/2014/main" id="{80C953FD-D70C-4249-84B4-D27B9FF443E5}"/>
              </a:ext>
            </a:extLst>
          </p:cNvPr>
          <p:cNvCxnSpPr/>
          <p:nvPr/>
        </p:nvCxnSpPr>
        <p:spPr>
          <a:xfrm>
            <a:off x="2255945" y="3192603"/>
            <a:ext cx="0" cy="2805326"/>
          </a:xfrm>
          <a:prstGeom prst="line">
            <a:avLst/>
          </a:prstGeom>
          <a:ln w="76200">
            <a:solidFill>
              <a:srgbClr val="5B94B0">
                <a:alpha val="70000"/>
              </a:srgbClr>
            </a:solidFill>
          </a:ln>
        </p:spPr>
        <p:style>
          <a:lnRef idx="1">
            <a:schemeClr val="accent1"/>
          </a:lnRef>
          <a:fillRef idx="0">
            <a:schemeClr val="accent1"/>
          </a:fillRef>
          <a:effectRef idx="0">
            <a:schemeClr val="accent1"/>
          </a:effectRef>
          <a:fontRef idx="minor">
            <a:schemeClr val="tx1"/>
          </a:fontRef>
        </p:style>
      </p:cxnSp>
      <p:pic>
        <p:nvPicPr>
          <p:cNvPr id="18" name="Picture 17" descr="GO현장] MZ를 움직인 60년 전 폐극장의 착한 변신">
            <a:extLst>
              <a:ext uri="{FF2B5EF4-FFF2-40B4-BE49-F238E27FC236}">
                <a16:creationId xmlns:a16="http://schemas.microsoft.com/office/drawing/2014/main" id="{372B04A5-F2F1-4E57-91A2-3BEE9E7E87A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874" t="277" r="15864" b="25751"/>
          <a:stretch/>
        </p:blipFill>
        <p:spPr bwMode="auto">
          <a:xfrm>
            <a:off x="7647536" y="3192603"/>
            <a:ext cx="4049943" cy="2805326"/>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직선 연결선 18">
            <a:extLst>
              <a:ext uri="{FF2B5EF4-FFF2-40B4-BE49-F238E27FC236}">
                <a16:creationId xmlns:a16="http://schemas.microsoft.com/office/drawing/2014/main" id="{FA9C8D9C-68C0-4188-B6ED-E02A072D3904}"/>
              </a:ext>
            </a:extLst>
          </p:cNvPr>
          <p:cNvCxnSpPr/>
          <p:nvPr/>
        </p:nvCxnSpPr>
        <p:spPr>
          <a:xfrm>
            <a:off x="7647536" y="3192603"/>
            <a:ext cx="0" cy="2805326"/>
          </a:xfrm>
          <a:prstGeom prst="line">
            <a:avLst/>
          </a:prstGeom>
          <a:ln w="76200">
            <a:solidFill>
              <a:srgbClr val="5B94B0">
                <a:alpha val="70000"/>
              </a:srgbClr>
            </a:solidFill>
          </a:ln>
        </p:spPr>
        <p:style>
          <a:lnRef idx="1">
            <a:schemeClr val="accent1"/>
          </a:lnRef>
          <a:fillRef idx="0">
            <a:schemeClr val="accent1"/>
          </a:fillRef>
          <a:effectRef idx="0">
            <a:schemeClr val="accent1"/>
          </a:effectRef>
          <a:fontRef idx="minor">
            <a:schemeClr val="tx1"/>
          </a:fontRef>
        </p:style>
      </p:cxnSp>
      <p:sp>
        <p:nvSpPr>
          <p:cNvPr id="23" name="Virsraksts 1">
            <a:extLst>
              <a:ext uri="{FF2B5EF4-FFF2-40B4-BE49-F238E27FC236}">
                <a16:creationId xmlns:a16="http://schemas.microsoft.com/office/drawing/2014/main" id="{5B394578-A29E-4240-B453-C38041A0E21F}"/>
              </a:ext>
            </a:extLst>
          </p:cNvPr>
          <p:cNvSpPr txBox="1">
            <a:spLocks noGrp="1"/>
          </p:cNvSpPr>
          <p:nvPr>
            <p:ph type="title"/>
          </p:nvPr>
        </p:nvSpPr>
        <p:spPr>
          <a:xfrm>
            <a:off x="418010" y="450603"/>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pPr marL="628650" indent="-628650">
              <a:buFont typeface="+mj-lt"/>
              <a:buAutoNum type="romanUcPeriod"/>
            </a:pPr>
            <a:r>
              <a:rPr lang="en-GB" sz="3600" dirty="0">
                <a:solidFill>
                  <a:srgbClr val="1D4289"/>
                </a:solidFill>
                <a:latin typeface="Aptos" panose="020B0004020202020204" pitchFamily="34" charset="0"/>
              </a:rPr>
              <a:t>Introduction</a:t>
            </a:r>
            <a:endParaRPr sz="3600" dirty="0">
              <a:solidFill>
                <a:srgbClr val="1D4289"/>
              </a:solidFill>
              <a:latin typeface="Aptos" panose="020B0004020202020204" pitchFamily="34" charset="0"/>
            </a:endParaRPr>
          </a:p>
        </p:txBody>
      </p:sp>
    </p:spTree>
    <p:extLst>
      <p:ext uri="{BB962C8B-B14F-4D97-AF65-F5344CB8AC3E}">
        <p14:creationId xmlns:p14="http://schemas.microsoft.com/office/powerpoint/2010/main" val="3561428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E944DA45-CF27-F007-82AC-12C983A731CF}"/>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FE85A9C2-0791-8A39-5269-B1B8F3DA860C}"/>
              </a:ext>
            </a:extLst>
          </p:cNvPr>
          <p:cNvPicPr>
            <a:picLocks noChangeAspect="1"/>
          </p:cNvPicPr>
          <p:nvPr/>
        </p:nvPicPr>
        <p:blipFill>
          <a:blip r:embed="rId3"/>
          <a:stretch>
            <a:fillRect/>
          </a:stretch>
        </p:blipFill>
        <p:spPr>
          <a:xfrm>
            <a:off x="10038080" y="6089366"/>
            <a:ext cx="1442720" cy="571154"/>
          </a:xfrm>
          <a:prstGeom prst="rect">
            <a:avLst/>
          </a:prstGeom>
        </p:spPr>
      </p:pic>
      <p:sp>
        <p:nvSpPr>
          <p:cNvPr id="2" name="사각형: 둥근 모서리 1">
            <a:extLst>
              <a:ext uri="{FF2B5EF4-FFF2-40B4-BE49-F238E27FC236}">
                <a16:creationId xmlns:a16="http://schemas.microsoft.com/office/drawing/2014/main" id="{1C750CA1-CDDC-43B9-9B7C-BFEF53D1CD97}"/>
              </a:ext>
            </a:extLst>
          </p:cNvPr>
          <p:cNvSpPr/>
          <p:nvPr/>
        </p:nvSpPr>
        <p:spPr>
          <a:xfrm>
            <a:off x="494522" y="1315616"/>
            <a:ext cx="2379307" cy="322866"/>
          </a:xfrm>
          <a:prstGeom prst="roundRect">
            <a:avLst/>
          </a:prstGeom>
          <a:solidFill>
            <a:srgbClr val="5B9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a:solidFill>
                  <a:schemeClr val="bg1"/>
                </a:solidFill>
                <a:latin typeface="Aptos" panose="020B0004020202020204"/>
              </a:rPr>
              <a:t>Background</a:t>
            </a:r>
            <a:endParaRPr lang="ko-KR" altLang="en-US" sz="2000" b="1" dirty="0">
              <a:solidFill>
                <a:schemeClr val="bg1"/>
              </a:solidFill>
              <a:latin typeface="Aptos" panose="020B0004020202020204"/>
            </a:endParaRPr>
          </a:p>
        </p:txBody>
      </p:sp>
      <p:sp>
        <p:nvSpPr>
          <p:cNvPr id="9" name="Apakšvirsraksts 2">
            <a:extLst>
              <a:ext uri="{FF2B5EF4-FFF2-40B4-BE49-F238E27FC236}">
                <a16:creationId xmlns:a16="http://schemas.microsoft.com/office/drawing/2014/main" id="{4B8C7CC5-D090-43BD-953D-A1EED51A6A73}"/>
              </a:ext>
            </a:extLst>
          </p:cNvPr>
          <p:cNvSpPr txBox="1">
            <a:spLocks/>
          </p:cNvSpPr>
          <p:nvPr/>
        </p:nvSpPr>
        <p:spPr>
          <a:xfrm>
            <a:off x="418010" y="450603"/>
            <a:ext cx="10225108" cy="3228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800" b="1" dirty="0">
                <a:solidFill>
                  <a:srgbClr val="1D4289"/>
                </a:solidFill>
                <a:latin typeface="Aptos" panose="020B0004020202020204" pitchFamily="34" charset="0"/>
              </a:rPr>
              <a:t>The Spatial Dynamics of Caf</a:t>
            </a:r>
            <a:r>
              <a:rPr lang="en-GB" altLang="ko-KR" sz="1800" b="1" dirty="0">
                <a:solidFill>
                  <a:srgbClr val="1D4289"/>
                </a:solidFill>
                <a:latin typeface="Aptos" panose="020B0004020202020204"/>
                <a:ea typeface="맑은 고딕" panose="020B0503020000020004" pitchFamily="50" charset="-127"/>
                <a:cs typeface="KoPubWorld돋움체_Pro Bold" panose="00000800000000000000" pitchFamily="50" charset="-127"/>
              </a:rPr>
              <a:t>é</a:t>
            </a:r>
            <a:r>
              <a:rPr lang="en-GB" sz="1800" b="1" dirty="0">
                <a:solidFill>
                  <a:srgbClr val="1D4289"/>
                </a:solidFill>
                <a:latin typeface="Aptos" panose="020B0004020202020204" pitchFamily="34" charset="0"/>
              </a:rPr>
              <a:t>s as Everyday Urban Spaces: Exploring Socialscapes through Streetscapes</a:t>
            </a:r>
          </a:p>
        </p:txBody>
      </p:sp>
      <p:sp>
        <p:nvSpPr>
          <p:cNvPr id="3" name="TextBox 2">
            <a:extLst>
              <a:ext uri="{FF2B5EF4-FFF2-40B4-BE49-F238E27FC236}">
                <a16:creationId xmlns:a16="http://schemas.microsoft.com/office/drawing/2014/main" id="{56A6E63A-2692-4FB9-8F6E-009BF28D1178}"/>
              </a:ext>
            </a:extLst>
          </p:cNvPr>
          <p:cNvSpPr txBox="1"/>
          <p:nvPr/>
        </p:nvSpPr>
        <p:spPr>
          <a:xfrm>
            <a:off x="418010" y="1715672"/>
            <a:ext cx="11355980" cy="1399742"/>
          </a:xfrm>
          <a:prstGeom prst="rect">
            <a:avLst/>
          </a:prstGeom>
          <a:noFill/>
        </p:spPr>
        <p:txBody>
          <a:bodyPr wrap="square" rtlCol="0">
            <a:spAutoFit/>
          </a:bodyPr>
          <a:lstStyle/>
          <a:p>
            <a:pPr marL="342900" indent="-342900" algn="just">
              <a:lnSpc>
                <a:spcPct val="120000"/>
              </a:lnSpc>
              <a:buFont typeface="Arial" panose="020B0604020202020204" pitchFamily="34" charset="0"/>
              <a:buChar char="•"/>
            </a:pPr>
            <a:r>
              <a:rPr lang="en-GB"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In South Korea, cafés have increasingly made location decisions in favour of residential neighbourhoods with relatively lower rents, facilitated by improved access to location-based information.</a:t>
            </a:r>
          </a:p>
          <a:p>
            <a:pPr marL="342900" indent="-342900" algn="just">
              <a:lnSpc>
                <a:spcPct val="120000"/>
              </a:lnSpc>
              <a:buFont typeface="Arial" panose="020B0604020202020204" pitchFamily="34" charset="0"/>
              <a:buChar char="•"/>
            </a:pPr>
            <a:r>
              <a:rPr lang="en-GB"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Between 2010 and 2019, the number of cafés in Seoul doubled, leading the formation of new commercial spaces within the city through rapid proliferation and high locational flexibility.</a:t>
            </a:r>
            <a:endParaRPr lang="en-GB" altLang="ko-KR" dirty="0">
              <a:solidFill>
                <a:srgbClr val="000F33"/>
              </a:solidFill>
              <a:latin typeface="Aptos" panose="020B0004020202020204"/>
            </a:endParaRPr>
          </a:p>
        </p:txBody>
      </p:sp>
      <p:graphicFrame>
        <p:nvGraphicFramePr>
          <p:cNvPr id="15" name="차트 14">
            <a:extLst>
              <a:ext uri="{FF2B5EF4-FFF2-40B4-BE49-F238E27FC236}">
                <a16:creationId xmlns:a16="http://schemas.microsoft.com/office/drawing/2014/main" id="{3EC080A3-056B-49DC-97BF-9AA8F016A230}"/>
              </a:ext>
            </a:extLst>
          </p:cNvPr>
          <p:cNvGraphicFramePr/>
          <p:nvPr>
            <p:extLst>
              <p:ext uri="{D42A27DB-BD31-4B8C-83A1-F6EECF244321}">
                <p14:modId xmlns:p14="http://schemas.microsoft.com/office/powerpoint/2010/main" val="1779571145"/>
              </p:ext>
            </p:extLst>
          </p:nvPr>
        </p:nvGraphicFramePr>
        <p:xfrm>
          <a:off x="7016818" y="2965468"/>
          <a:ext cx="4757172" cy="3022919"/>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C3010EF5-46E2-4EA1-B3CB-09E70B5B5DD4}"/>
              </a:ext>
            </a:extLst>
          </p:cNvPr>
          <p:cNvSpPr txBox="1"/>
          <p:nvPr/>
        </p:nvSpPr>
        <p:spPr>
          <a:xfrm>
            <a:off x="418010" y="3280485"/>
            <a:ext cx="6454428" cy="2396938"/>
          </a:xfrm>
          <a:prstGeom prst="rect">
            <a:avLst/>
          </a:prstGeom>
          <a:noFill/>
        </p:spPr>
        <p:txBody>
          <a:bodyPr wrap="square" rtlCol="0">
            <a:spAutoFit/>
          </a:bodyPr>
          <a:lstStyle/>
          <a:p>
            <a:pPr marL="342900" indent="-342900" algn="just">
              <a:lnSpc>
                <a:spcPct val="120000"/>
              </a:lnSpc>
              <a:buFont typeface="Arial" panose="020B0604020202020204" pitchFamily="34" charset="0"/>
              <a:buChar char="•"/>
            </a:pPr>
            <a:r>
              <a:rPr lang="en-GB" altLang="ko-KR" spc="-1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Cafés have evolved into everyday social spaces that enrich public life and reflect personal identity through spatial experience.</a:t>
            </a:r>
          </a:p>
          <a:p>
            <a:pPr marL="342900" indent="-342900" algn="just">
              <a:lnSpc>
                <a:spcPct val="120000"/>
              </a:lnSpc>
              <a:buFont typeface="Arial" panose="020B0604020202020204" pitchFamily="34" charset="0"/>
              <a:buChar char="•"/>
            </a:pPr>
            <a:r>
              <a:rPr lang="en-GB" altLang="ko-KR" spc="-1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Their location decisions are increasingly influenced by the perceptual and physical qualities of surrounding streetscapes, which shape how pedestrians experience and evaluate place.</a:t>
            </a:r>
          </a:p>
          <a:p>
            <a:pPr marL="342900" indent="-342900" algn="just">
              <a:lnSpc>
                <a:spcPct val="120000"/>
              </a:lnSpc>
              <a:buFont typeface="Arial" panose="020B0604020202020204" pitchFamily="34" charset="0"/>
              <a:buChar char="•"/>
            </a:pPr>
            <a:r>
              <a:rPr lang="en-GB"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Such streetscape elements play a critical role in enhancing the spatial attractiveness of café locations.</a:t>
            </a:r>
            <a:endParaRPr lang="en-GB" altLang="ko-KR" dirty="0">
              <a:solidFill>
                <a:srgbClr val="000F33"/>
              </a:solidFill>
              <a:latin typeface="Aptos" panose="020B0004020202020204"/>
            </a:endParaRPr>
          </a:p>
        </p:txBody>
      </p:sp>
      <p:sp>
        <p:nvSpPr>
          <p:cNvPr id="36" name="Virsraksts 1">
            <a:extLst>
              <a:ext uri="{FF2B5EF4-FFF2-40B4-BE49-F238E27FC236}">
                <a16:creationId xmlns:a16="http://schemas.microsoft.com/office/drawing/2014/main" id="{DF79CBBF-3DC1-4D55-8F37-83B53B4CEE3C}"/>
              </a:ext>
            </a:extLst>
          </p:cNvPr>
          <p:cNvSpPr txBox="1">
            <a:spLocks noGrp="1"/>
          </p:cNvSpPr>
          <p:nvPr>
            <p:ph type="title"/>
          </p:nvPr>
        </p:nvSpPr>
        <p:spPr>
          <a:xfrm>
            <a:off x="418010" y="450603"/>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pPr marL="628650" indent="-628650">
              <a:buFont typeface="+mj-lt"/>
              <a:buAutoNum type="romanUcPeriod"/>
            </a:pPr>
            <a:r>
              <a:rPr lang="en-GB" sz="3600" dirty="0">
                <a:solidFill>
                  <a:srgbClr val="1D4289"/>
                </a:solidFill>
                <a:latin typeface="Aptos" panose="020B0004020202020204" pitchFamily="34" charset="0"/>
              </a:rPr>
              <a:t>Introduction</a:t>
            </a:r>
            <a:endParaRPr sz="3600" dirty="0">
              <a:solidFill>
                <a:srgbClr val="1D4289"/>
              </a:solidFill>
              <a:latin typeface="Aptos" panose="020B0004020202020204" pitchFamily="34" charset="0"/>
            </a:endParaRPr>
          </a:p>
        </p:txBody>
      </p:sp>
    </p:spTree>
    <p:extLst>
      <p:ext uri="{BB962C8B-B14F-4D97-AF65-F5344CB8AC3E}">
        <p14:creationId xmlns:p14="http://schemas.microsoft.com/office/powerpoint/2010/main" val="2592591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E944DA45-CF27-F007-82AC-12C983A731CF}"/>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FE85A9C2-0791-8A39-5269-B1B8F3DA860C}"/>
              </a:ext>
            </a:extLst>
          </p:cNvPr>
          <p:cNvPicPr>
            <a:picLocks noChangeAspect="1"/>
          </p:cNvPicPr>
          <p:nvPr/>
        </p:nvPicPr>
        <p:blipFill>
          <a:blip r:embed="rId3"/>
          <a:stretch>
            <a:fillRect/>
          </a:stretch>
        </p:blipFill>
        <p:spPr>
          <a:xfrm>
            <a:off x="10038080" y="6089366"/>
            <a:ext cx="1442720" cy="571154"/>
          </a:xfrm>
          <a:prstGeom prst="rect">
            <a:avLst/>
          </a:prstGeom>
        </p:spPr>
      </p:pic>
      <p:sp>
        <p:nvSpPr>
          <p:cNvPr id="7" name="Virsraksts 1">
            <a:extLst>
              <a:ext uri="{FF2B5EF4-FFF2-40B4-BE49-F238E27FC236}">
                <a16:creationId xmlns:a16="http://schemas.microsoft.com/office/drawing/2014/main" id="{75A34061-D5BF-7E9E-B999-02A295DE509C}"/>
              </a:ext>
            </a:extLst>
          </p:cNvPr>
          <p:cNvSpPr txBox="1">
            <a:spLocks noGrp="1"/>
          </p:cNvSpPr>
          <p:nvPr>
            <p:ph type="title"/>
          </p:nvPr>
        </p:nvSpPr>
        <p:spPr>
          <a:xfrm>
            <a:off x="418010" y="450603"/>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pPr marL="628650" indent="-628650">
              <a:buFont typeface="+mj-lt"/>
              <a:buAutoNum type="romanUcPeriod"/>
            </a:pPr>
            <a:r>
              <a:rPr lang="en-GB" sz="3600" dirty="0">
                <a:solidFill>
                  <a:srgbClr val="1D4289"/>
                </a:solidFill>
                <a:latin typeface="Aptos" panose="020B0004020202020204" pitchFamily="34" charset="0"/>
              </a:rPr>
              <a:t>Introduction</a:t>
            </a:r>
            <a:endParaRPr sz="3600" dirty="0">
              <a:solidFill>
                <a:srgbClr val="1D4289"/>
              </a:solidFill>
              <a:latin typeface="Aptos" panose="020B0004020202020204" pitchFamily="34" charset="0"/>
            </a:endParaRPr>
          </a:p>
        </p:txBody>
      </p:sp>
      <p:sp>
        <p:nvSpPr>
          <p:cNvPr id="2" name="사각형: 둥근 모서리 1">
            <a:extLst>
              <a:ext uri="{FF2B5EF4-FFF2-40B4-BE49-F238E27FC236}">
                <a16:creationId xmlns:a16="http://schemas.microsoft.com/office/drawing/2014/main" id="{1C750CA1-CDDC-43B9-9B7C-BFEF53D1CD97}"/>
              </a:ext>
            </a:extLst>
          </p:cNvPr>
          <p:cNvSpPr/>
          <p:nvPr/>
        </p:nvSpPr>
        <p:spPr>
          <a:xfrm>
            <a:off x="494522" y="1315616"/>
            <a:ext cx="2379307" cy="322866"/>
          </a:xfrm>
          <a:prstGeom prst="roundRect">
            <a:avLst/>
          </a:prstGeom>
          <a:solidFill>
            <a:srgbClr val="5B9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a:solidFill>
                  <a:schemeClr val="bg1"/>
                </a:solidFill>
                <a:latin typeface="Aptos" panose="020B0004020202020204"/>
              </a:rPr>
              <a:t>Research Gap</a:t>
            </a:r>
            <a:endParaRPr lang="ko-KR" altLang="en-US" sz="2000" b="1" dirty="0">
              <a:solidFill>
                <a:schemeClr val="bg1"/>
              </a:solidFill>
              <a:latin typeface="Aptos" panose="020B0004020202020204"/>
            </a:endParaRPr>
          </a:p>
        </p:txBody>
      </p:sp>
      <p:sp>
        <p:nvSpPr>
          <p:cNvPr id="9" name="Apakšvirsraksts 2">
            <a:extLst>
              <a:ext uri="{FF2B5EF4-FFF2-40B4-BE49-F238E27FC236}">
                <a16:creationId xmlns:a16="http://schemas.microsoft.com/office/drawing/2014/main" id="{4B8C7CC5-D090-43BD-953D-A1EED51A6A73}"/>
              </a:ext>
            </a:extLst>
          </p:cNvPr>
          <p:cNvSpPr txBox="1">
            <a:spLocks/>
          </p:cNvSpPr>
          <p:nvPr/>
        </p:nvSpPr>
        <p:spPr>
          <a:xfrm>
            <a:off x="418010" y="450603"/>
            <a:ext cx="10225108" cy="3228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800" b="1" dirty="0">
                <a:solidFill>
                  <a:srgbClr val="1D4289"/>
                </a:solidFill>
                <a:latin typeface="Aptos" panose="020B0004020202020204" pitchFamily="34" charset="0"/>
              </a:rPr>
              <a:t>The Spatial Dynamics of Caf</a:t>
            </a:r>
            <a:r>
              <a:rPr lang="en-GB" altLang="ko-KR" sz="1800" b="1" dirty="0">
                <a:solidFill>
                  <a:srgbClr val="1D4289"/>
                </a:solidFill>
                <a:latin typeface="Aptos" panose="020B0004020202020204"/>
                <a:ea typeface="맑은 고딕" panose="020B0503020000020004" pitchFamily="50" charset="-127"/>
                <a:cs typeface="KoPubWorld돋움체_Pro Bold" panose="00000800000000000000" pitchFamily="50" charset="-127"/>
              </a:rPr>
              <a:t>é</a:t>
            </a:r>
            <a:r>
              <a:rPr lang="en-GB" sz="1800" b="1" dirty="0">
                <a:solidFill>
                  <a:srgbClr val="1D4289"/>
                </a:solidFill>
                <a:latin typeface="Aptos" panose="020B0004020202020204" pitchFamily="34" charset="0"/>
              </a:rPr>
              <a:t>s as Everyday Urban Spaces: Exploring Socialscapes through Streetscapes</a:t>
            </a:r>
          </a:p>
        </p:txBody>
      </p:sp>
      <p:sp>
        <p:nvSpPr>
          <p:cNvPr id="3" name="TextBox 2">
            <a:extLst>
              <a:ext uri="{FF2B5EF4-FFF2-40B4-BE49-F238E27FC236}">
                <a16:creationId xmlns:a16="http://schemas.microsoft.com/office/drawing/2014/main" id="{56A6E63A-2692-4FB9-8F6E-009BF28D1178}"/>
              </a:ext>
            </a:extLst>
          </p:cNvPr>
          <p:cNvSpPr txBox="1"/>
          <p:nvPr/>
        </p:nvSpPr>
        <p:spPr>
          <a:xfrm>
            <a:off x="418010" y="1715672"/>
            <a:ext cx="11355980" cy="2064540"/>
          </a:xfrm>
          <a:prstGeom prst="rect">
            <a:avLst/>
          </a:prstGeom>
          <a:noFill/>
        </p:spPr>
        <p:txBody>
          <a:bodyPr wrap="square" rtlCol="0">
            <a:spAutoFit/>
          </a:bodyPr>
          <a:lstStyle/>
          <a:p>
            <a:pPr marL="342900" indent="-342900" algn="just">
              <a:lnSpc>
                <a:spcPct val="120000"/>
              </a:lnSpc>
              <a:buFont typeface="Arial" panose="020B0604020202020204" pitchFamily="34" charset="0"/>
              <a:buChar char="•"/>
            </a:pPr>
            <a:r>
              <a:rPr lang="en-US"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Traditional retail location theories and previous studies emphasize accessibility, land price, and agglomeration.</a:t>
            </a:r>
          </a:p>
          <a:p>
            <a:pPr marL="342900" indent="-342900" algn="just">
              <a:lnSpc>
                <a:spcPct val="120000"/>
              </a:lnSpc>
              <a:buFont typeface="Arial" panose="020B0604020202020204" pitchFamily="34" charset="0"/>
              <a:buChar char="•"/>
            </a:pPr>
            <a:r>
              <a:rPr lang="en-US"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These models cannot fully explain recent café openings in alleyways and less accessible areas.</a:t>
            </a:r>
          </a:p>
          <a:p>
            <a:pPr marL="342900" indent="-342900" algn="just">
              <a:lnSpc>
                <a:spcPct val="120000"/>
              </a:lnSpc>
              <a:buFont typeface="Arial" panose="020B0604020202020204" pitchFamily="34" charset="0"/>
              <a:buChar char="•"/>
            </a:pPr>
            <a:r>
              <a:rPr lang="en-US"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New cafés are emerging in small-scale, locally situated spaces that offer sensory and experiential appeal.</a:t>
            </a:r>
          </a:p>
          <a:p>
            <a:pPr marL="342900" indent="-342900" algn="just">
              <a:lnSpc>
                <a:spcPct val="120000"/>
              </a:lnSpc>
              <a:buFont typeface="Arial" panose="020B0604020202020204" pitchFamily="34" charset="0"/>
              <a:buChar char="•"/>
            </a:pPr>
            <a:r>
              <a:rPr lang="en-US"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Consumers are increasingly drawn to places that feel unique, not just those that are physically accessible.</a:t>
            </a:r>
          </a:p>
          <a:p>
            <a:pPr marL="342900" indent="-342900" algn="just">
              <a:lnSpc>
                <a:spcPct val="120000"/>
              </a:lnSpc>
              <a:buFont typeface="Arial" panose="020B0604020202020204" pitchFamily="34" charset="0"/>
              <a:buChar char="•"/>
            </a:pPr>
            <a:r>
              <a:rPr lang="en-US"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Accordingly, examining the influence of streetscape and walkability on café location decisions is essential to understanding the evolving dynamics of urban retail geography.</a:t>
            </a:r>
            <a:endParaRPr lang="en-GB" altLang="ko-KR" dirty="0">
              <a:solidFill>
                <a:srgbClr val="000F33"/>
              </a:solidFill>
              <a:latin typeface="Aptos" panose="020B0004020202020204"/>
            </a:endParaRPr>
          </a:p>
        </p:txBody>
      </p:sp>
      <p:sp>
        <p:nvSpPr>
          <p:cNvPr id="6" name="직사각형 5">
            <a:extLst>
              <a:ext uri="{FF2B5EF4-FFF2-40B4-BE49-F238E27FC236}">
                <a16:creationId xmlns:a16="http://schemas.microsoft.com/office/drawing/2014/main" id="{41CFDD87-B91F-452F-BF6F-753FE70406E1}"/>
              </a:ext>
            </a:extLst>
          </p:cNvPr>
          <p:cNvSpPr/>
          <p:nvPr/>
        </p:nvSpPr>
        <p:spPr>
          <a:xfrm>
            <a:off x="418010" y="4415633"/>
            <a:ext cx="11355980" cy="1553436"/>
          </a:xfrm>
          <a:prstGeom prst="rect">
            <a:avLst/>
          </a:prstGeom>
          <a:solidFill>
            <a:schemeClr val="bg1">
              <a:lumMod val="95000"/>
            </a:schemeClr>
          </a:solidFill>
          <a:ln w="19050">
            <a:solidFill>
              <a:srgbClr val="1D4289"/>
            </a:solidFill>
          </a:ln>
        </p:spPr>
        <p:style>
          <a:lnRef idx="2">
            <a:schemeClr val="accent1">
              <a:shade val="50000"/>
            </a:schemeClr>
          </a:lnRef>
          <a:fillRef idx="1">
            <a:schemeClr val="accent1"/>
          </a:fillRef>
          <a:effectRef idx="0">
            <a:schemeClr val="accent1"/>
          </a:effectRef>
          <a:fontRef idx="minor">
            <a:schemeClr val="lt1"/>
          </a:fontRef>
        </p:style>
        <p:txBody>
          <a:bodyPr lIns="252000" tIns="36000" rIns="252000" bIns="54000" rtlCol="0" anchor="ctr"/>
          <a:lstStyle/>
          <a:p>
            <a:pPr marL="285750" indent="-285750" algn="just">
              <a:lnSpc>
                <a:spcPct val="120000"/>
              </a:lnSpc>
              <a:buFont typeface="Arial" panose="020B0604020202020204" pitchFamily="34" charset="0"/>
              <a:buChar char="•"/>
            </a:pPr>
            <a:r>
              <a:rPr lang="en-GB" altLang="ko-KR" dirty="0">
                <a:solidFill>
                  <a:srgbClr val="000F33"/>
                </a:solidFill>
                <a:latin typeface="Aptos" panose="020B0004020202020204"/>
              </a:rPr>
              <a:t>To fill this gap, this study examines the spatial dynamics of caf</a:t>
            </a:r>
            <a:r>
              <a:rPr lang="en-GB"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é location shifts in an area where traditional and emerging retail districts coexist, and analyses the influence of </a:t>
            </a:r>
            <a:r>
              <a:rPr lang="en-GB" altLang="ko-KR" b="1"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streetscape</a:t>
            </a:r>
            <a:r>
              <a:rPr lang="en-GB"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 and </a:t>
            </a:r>
            <a:r>
              <a:rPr lang="en-GB" altLang="ko-KR" b="1"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walkability</a:t>
            </a:r>
            <a:r>
              <a:rPr lang="en-GB"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a:t>
            </a:r>
          </a:p>
          <a:p>
            <a:pPr marL="285750" indent="-285750" algn="just">
              <a:lnSpc>
                <a:spcPct val="120000"/>
              </a:lnSpc>
              <a:buFont typeface="Arial" panose="020B0604020202020204" pitchFamily="34" charset="0"/>
              <a:buChar char="•"/>
            </a:pPr>
            <a:r>
              <a:rPr lang="en-GB"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Furthermore, it aims to assess the limitations of traditional theories in explaining </a:t>
            </a:r>
            <a:r>
              <a:rPr lang="en-GB" altLang="ko-KR" dirty="0">
                <a:solidFill>
                  <a:srgbClr val="000F33"/>
                </a:solidFill>
                <a:latin typeface="Aptos" panose="020B0004020202020204"/>
              </a:rPr>
              <a:t>caf</a:t>
            </a:r>
            <a:r>
              <a:rPr lang="en-GB"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é location decisions and to explore the evolving role of </a:t>
            </a:r>
            <a:r>
              <a:rPr lang="en-GB" altLang="ko-KR" dirty="0">
                <a:solidFill>
                  <a:srgbClr val="000F33"/>
                </a:solidFill>
                <a:latin typeface="Aptos" panose="020B0004020202020204"/>
              </a:rPr>
              <a:t>caf</a:t>
            </a:r>
            <a:r>
              <a:rPr lang="en-GB"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és in urban space.</a:t>
            </a:r>
            <a:endParaRPr lang="en-GB" altLang="ko-KR" dirty="0">
              <a:solidFill>
                <a:srgbClr val="000F33"/>
              </a:solidFill>
              <a:latin typeface="Aptos" panose="020B0004020202020204"/>
            </a:endParaRPr>
          </a:p>
        </p:txBody>
      </p:sp>
      <p:sp>
        <p:nvSpPr>
          <p:cNvPr id="8" name="사각형: 둥근 모서리 7">
            <a:extLst>
              <a:ext uri="{FF2B5EF4-FFF2-40B4-BE49-F238E27FC236}">
                <a16:creationId xmlns:a16="http://schemas.microsoft.com/office/drawing/2014/main" id="{2C8FD655-2880-4C58-A4B8-6590D1DE0900}"/>
              </a:ext>
            </a:extLst>
          </p:cNvPr>
          <p:cNvSpPr/>
          <p:nvPr/>
        </p:nvSpPr>
        <p:spPr>
          <a:xfrm>
            <a:off x="4781549" y="4227964"/>
            <a:ext cx="2628902" cy="322866"/>
          </a:xfrm>
          <a:prstGeom prst="roundRect">
            <a:avLst/>
          </a:prstGeom>
          <a:solidFill>
            <a:srgbClr val="1D42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a:solidFill>
                  <a:schemeClr val="bg1"/>
                </a:solidFill>
                <a:latin typeface="Aptos" panose="020B0004020202020204"/>
              </a:rPr>
              <a:t>Research Objective</a:t>
            </a:r>
            <a:endParaRPr lang="ko-KR" altLang="en-US" sz="2000" b="1" dirty="0">
              <a:solidFill>
                <a:schemeClr val="bg1"/>
              </a:solidFill>
              <a:latin typeface="Aptos" panose="020B0004020202020204"/>
            </a:endParaRPr>
          </a:p>
        </p:txBody>
      </p:sp>
      <p:sp>
        <p:nvSpPr>
          <p:cNvPr id="11" name="화살표: 아래쪽 10">
            <a:extLst>
              <a:ext uri="{FF2B5EF4-FFF2-40B4-BE49-F238E27FC236}">
                <a16:creationId xmlns:a16="http://schemas.microsoft.com/office/drawing/2014/main" id="{EC1F6FCC-37BC-4F1F-8048-90C764D9CD54}"/>
              </a:ext>
            </a:extLst>
          </p:cNvPr>
          <p:cNvSpPr/>
          <p:nvPr/>
        </p:nvSpPr>
        <p:spPr>
          <a:xfrm>
            <a:off x="5223263" y="3836929"/>
            <a:ext cx="1764452" cy="322867"/>
          </a:xfrm>
          <a:prstGeom prst="downArrow">
            <a:avLst>
              <a:gd name="adj1" fmla="val 54319"/>
              <a:gd name="adj2" fmla="val 57221"/>
            </a:avLst>
          </a:prstGeom>
          <a:gradFill flip="none" rotWithShape="1">
            <a:gsLst>
              <a:gs pos="0">
                <a:srgbClr val="1D4289">
                  <a:alpha val="50000"/>
                </a:srgbClr>
              </a:gs>
              <a:gs pos="56000">
                <a:srgbClr val="5B94B0">
                  <a:alpha val="50000"/>
                </a:srgbClr>
              </a:gs>
              <a:gs pos="100000">
                <a:schemeClr val="bg1">
                  <a:alpha val="52000"/>
                </a:schemeClr>
              </a:gs>
            </a:gsLst>
            <a:lin ang="16200000" scaled="1"/>
            <a:tileRect/>
          </a:gra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Tree>
    <p:extLst>
      <p:ext uri="{BB962C8B-B14F-4D97-AF65-F5344CB8AC3E}">
        <p14:creationId xmlns:p14="http://schemas.microsoft.com/office/powerpoint/2010/main" val="3195314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E944DA45-CF27-F007-82AC-12C983A731CF}"/>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FE85A9C2-0791-8A39-5269-B1B8F3DA860C}"/>
              </a:ext>
            </a:extLst>
          </p:cNvPr>
          <p:cNvPicPr>
            <a:picLocks noChangeAspect="1"/>
          </p:cNvPicPr>
          <p:nvPr/>
        </p:nvPicPr>
        <p:blipFill>
          <a:blip r:embed="rId3"/>
          <a:stretch>
            <a:fillRect/>
          </a:stretch>
        </p:blipFill>
        <p:spPr>
          <a:xfrm>
            <a:off x="10038080" y="6089366"/>
            <a:ext cx="1442720" cy="571154"/>
          </a:xfrm>
          <a:prstGeom prst="rect">
            <a:avLst/>
          </a:prstGeom>
        </p:spPr>
      </p:pic>
      <p:sp>
        <p:nvSpPr>
          <p:cNvPr id="7" name="Virsraksts 1">
            <a:extLst>
              <a:ext uri="{FF2B5EF4-FFF2-40B4-BE49-F238E27FC236}">
                <a16:creationId xmlns:a16="http://schemas.microsoft.com/office/drawing/2014/main" id="{75A34061-D5BF-7E9E-B999-02A295DE509C}"/>
              </a:ext>
            </a:extLst>
          </p:cNvPr>
          <p:cNvSpPr txBox="1">
            <a:spLocks noGrp="1"/>
          </p:cNvSpPr>
          <p:nvPr>
            <p:ph type="title"/>
          </p:nvPr>
        </p:nvSpPr>
        <p:spPr>
          <a:xfrm>
            <a:off x="418010" y="450603"/>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pPr marL="628650" indent="-628650">
              <a:buFont typeface="+mj-lt"/>
              <a:buAutoNum type="romanUcPeriod" startAt="2"/>
            </a:pPr>
            <a:r>
              <a:rPr lang="en-GB" sz="3600" dirty="0">
                <a:solidFill>
                  <a:srgbClr val="1D4289"/>
                </a:solidFill>
                <a:latin typeface="Aptos" panose="020B0004020202020204" pitchFamily="34" charset="0"/>
              </a:rPr>
              <a:t>Literature Review</a:t>
            </a:r>
            <a:endParaRPr sz="3600" dirty="0">
              <a:solidFill>
                <a:srgbClr val="1D4289"/>
              </a:solidFill>
              <a:latin typeface="Aptos" panose="020B0004020202020204" pitchFamily="34" charset="0"/>
            </a:endParaRPr>
          </a:p>
        </p:txBody>
      </p:sp>
      <p:sp>
        <p:nvSpPr>
          <p:cNvPr id="9" name="Apakšvirsraksts 2">
            <a:extLst>
              <a:ext uri="{FF2B5EF4-FFF2-40B4-BE49-F238E27FC236}">
                <a16:creationId xmlns:a16="http://schemas.microsoft.com/office/drawing/2014/main" id="{4B8C7CC5-D090-43BD-953D-A1EED51A6A73}"/>
              </a:ext>
            </a:extLst>
          </p:cNvPr>
          <p:cNvSpPr txBox="1">
            <a:spLocks/>
          </p:cNvSpPr>
          <p:nvPr/>
        </p:nvSpPr>
        <p:spPr>
          <a:xfrm>
            <a:off x="418010" y="450603"/>
            <a:ext cx="10225108" cy="3228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800" b="1" dirty="0">
                <a:solidFill>
                  <a:srgbClr val="1D4289"/>
                </a:solidFill>
                <a:latin typeface="Aptos" panose="020B0004020202020204" pitchFamily="34" charset="0"/>
              </a:rPr>
              <a:t>The Spatial Dynamics of Caf</a:t>
            </a:r>
            <a:r>
              <a:rPr lang="en-GB" altLang="ko-KR" sz="1800" b="1" dirty="0">
                <a:solidFill>
                  <a:srgbClr val="1D4289"/>
                </a:solidFill>
                <a:latin typeface="Aptos" panose="020B0004020202020204"/>
                <a:ea typeface="맑은 고딕" panose="020B0503020000020004" pitchFamily="50" charset="-127"/>
                <a:cs typeface="KoPubWorld돋움체_Pro Bold" panose="00000800000000000000" pitchFamily="50" charset="-127"/>
              </a:rPr>
              <a:t>é</a:t>
            </a:r>
            <a:r>
              <a:rPr lang="en-GB" sz="1800" b="1" dirty="0">
                <a:solidFill>
                  <a:srgbClr val="1D4289"/>
                </a:solidFill>
                <a:latin typeface="Aptos" panose="020B0004020202020204" pitchFamily="34" charset="0"/>
              </a:rPr>
              <a:t>s as Everyday Urban Spaces: Exploring Socialscapes through Streetscapes</a:t>
            </a:r>
          </a:p>
        </p:txBody>
      </p:sp>
      <p:graphicFrame>
        <p:nvGraphicFramePr>
          <p:cNvPr id="10" name="표 27">
            <a:extLst>
              <a:ext uri="{FF2B5EF4-FFF2-40B4-BE49-F238E27FC236}">
                <a16:creationId xmlns:a16="http://schemas.microsoft.com/office/drawing/2014/main" id="{EB16CF56-A374-4830-B447-608D2F335FBE}"/>
              </a:ext>
            </a:extLst>
          </p:cNvPr>
          <p:cNvGraphicFramePr>
            <a:graphicFrameLocks noGrp="1"/>
          </p:cNvGraphicFramePr>
          <p:nvPr>
            <p:extLst>
              <p:ext uri="{D42A27DB-BD31-4B8C-83A1-F6EECF244321}">
                <p14:modId xmlns:p14="http://schemas.microsoft.com/office/powerpoint/2010/main" val="187050705"/>
              </p:ext>
            </p:extLst>
          </p:nvPr>
        </p:nvGraphicFramePr>
        <p:xfrm>
          <a:off x="418010" y="1457572"/>
          <a:ext cx="11355980" cy="1946520"/>
        </p:xfrm>
        <a:graphic>
          <a:graphicData uri="http://schemas.openxmlformats.org/drawingml/2006/table">
            <a:tbl>
              <a:tblPr firstRow="1" bandRow="1">
                <a:tableStyleId>{5940675A-B579-460E-94D1-54222C63F5DA}</a:tableStyleId>
              </a:tblPr>
              <a:tblGrid>
                <a:gridCol w="2991940">
                  <a:extLst>
                    <a:ext uri="{9D8B030D-6E8A-4147-A177-3AD203B41FA5}">
                      <a16:colId xmlns:a16="http://schemas.microsoft.com/office/drawing/2014/main" val="3682754038"/>
                    </a:ext>
                  </a:extLst>
                </a:gridCol>
                <a:gridCol w="8364040">
                  <a:extLst>
                    <a:ext uri="{9D8B030D-6E8A-4147-A177-3AD203B41FA5}">
                      <a16:colId xmlns:a16="http://schemas.microsoft.com/office/drawing/2014/main" val="4230343450"/>
                    </a:ext>
                  </a:extLst>
                </a:gridCol>
              </a:tblGrid>
              <a:tr h="370840">
                <a:tc>
                  <a:txBody>
                    <a:bodyPr/>
                    <a:lstStyle/>
                    <a:p>
                      <a:pPr algn="ctr" latinLnBrk="1">
                        <a:lnSpc>
                          <a:spcPct val="100000"/>
                        </a:lnSpc>
                      </a:pPr>
                      <a:r>
                        <a:rPr lang="en-GB" altLang="ko-KR" b="1" noProof="0">
                          <a:solidFill>
                            <a:schemeClr val="bg1"/>
                          </a:solidFill>
                          <a:latin typeface="Aptos" panose="020B0004020202020204"/>
                        </a:rPr>
                        <a:t>Central-place theory</a:t>
                      </a:r>
                    </a:p>
                    <a:p>
                      <a:pPr algn="ctr" latinLnBrk="1">
                        <a:lnSpc>
                          <a:spcPct val="100000"/>
                        </a:lnSpc>
                      </a:pPr>
                      <a:r>
                        <a:rPr lang="en-GB" altLang="ko-KR" b="1" noProof="0">
                          <a:solidFill>
                            <a:schemeClr val="bg1"/>
                          </a:solidFill>
                          <a:latin typeface="Aptos" panose="020B0004020202020204"/>
                        </a:rPr>
                        <a:t>(Christaller, 1933)</a:t>
                      </a:r>
                    </a:p>
                  </a:txBody>
                  <a:tcPr marL="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lumMod val="75000"/>
                      </a:schemeClr>
                    </a:solidFill>
                  </a:tcPr>
                </a:tc>
                <a:tc>
                  <a:txBody>
                    <a:bodyPr/>
                    <a:lstStyle/>
                    <a:p>
                      <a:pPr marL="0" indent="0" algn="just">
                        <a:lnSpc>
                          <a:spcPct val="100000"/>
                        </a:lnSpc>
                        <a:buFont typeface="Arial" panose="020B0604020202020204" pitchFamily="34" charset="0"/>
                        <a:buNone/>
                      </a:pPr>
                      <a:r>
                        <a:rPr lang="en-GB" altLang="ko-KR" spc="-30" baseline="0" noProof="0" dirty="0">
                          <a:solidFill>
                            <a:srgbClr val="000F33"/>
                          </a:solidFill>
                          <a:latin typeface="Aptos" panose="020B0004020202020204"/>
                        </a:rPr>
                        <a:t>Retail stores are assumed to be regularly distributed to minimise travel distance for consumers, with hierarchical central places offering different levels of goods and services.</a:t>
                      </a:r>
                      <a:endParaRPr lang="en-GB" altLang="ko-KR" spc="-30" baseline="0" noProof="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endParaRPr>
                    </a:p>
                  </a:txBody>
                  <a:tcPr marL="108000" marR="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2700610510"/>
                  </a:ext>
                </a:extLst>
              </a:tr>
              <a:tr h="370840">
                <a:tc>
                  <a:txBody>
                    <a:bodyPr/>
                    <a:lstStyle/>
                    <a:p>
                      <a:pPr algn="ctr" latinLnBrk="1">
                        <a:lnSpc>
                          <a:spcPct val="100000"/>
                        </a:lnSpc>
                      </a:pPr>
                      <a:r>
                        <a:rPr lang="en-GB" altLang="ko-KR" b="1" noProof="0" dirty="0">
                          <a:solidFill>
                            <a:schemeClr val="bg1"/>
                          </a:solidFill>
                          <a:latin typeface="Aptos" panose="020B0004020202020204"/>
                        </a:rPr>
                        <a:t>Central-place theory</a:t>
                      </a:r>
                    </a:p>
                    <a:p>
                      <a:pPr algn="ctr" latinLnBrk="1">
                        <a:lnSpc>
                          <a:spcPct val="100000"/>
                        </a:lnSpc>
                      </a:pPr>
                      <a:r>
                        <a:rPr lang="en-GB" altLang="ko-KR" b="1" noProof="0" dirty="0">
                          <a:solidFill>
                            <a:schemeClr val="bg1"/>
                          </a:solidFill>
                          <a:latin typeface="Aptos" panose="020B0004020202020204"/>
                        </a:rPr>
                        <a:t>(</a:t>
                      </a:r>
                      <a:r>
                        <a:rPr lang="en-GB" altLang="ko-KR" sz="1800" b="1" noProof="0" dirty="0" err="1">
                          <a:solidFill>
                            <a:schemeClr val="bg1"/>
                          </a:solidFill>
                          <a:effectLst/>
                          <a:latin typeface="Aptos" panose="020B0004020202020204"/>
                          <a:ea typeface="+mn-ea"/>
                        </a:rPr>
                        <a:t>Lösch</a:t>
                      </a:r>
                      <a:r>
                        <a:rPr lang="en-GB" altLang="ko-KR" sz="1800" b="1" noProof="0" dirty="0">
                          <a:solidFill>
                            <a:schemeClr val="bg1"/>
                          </a:solidFill>
                          <a:effectLst/>
                          <a:latin typeface="Aptos" panose="020B0004020202020204"/>
                          <a:ea typeface="+mn-ea"/>
                        </a:rPr>
                        <a:t>, 1938)</a:t>
                      </a:r>
                      <a:endParaRPr lang="en-GB" altLang="ko-KR" b="1" noProof="0" dirty="0">
                        <a:solidFill>
                          <a:schemeClr val="bg1"/>
                        </a:solidFill>
                        <a:latin typeface="Aptos" panose="020B0004020202020204"/>
                      </a:endParaRPr>
                    </a:p>
                  </a:txBody>
                  <a:tcPr marL="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chemeClr val="bg1">
                        <a:lumMod val="75000"/>
                      </a:schemeClr>
                    </a:solidFill>
                  </a:tcPr>
                </a:tc>
                <a:tc>
                  <a:txBody>
                    <a:bodyPr/>
                    <a:lstStyle/>
                    <a:p>
                      <a:pPr marL="0" marR="0" lvl="0" indent="0" algn="just" defTabSz="914400" rtl="0" eaLnBrk="1" fontAlgn="auto" latinLnBrk="1" hangingPunct="1">
                        <a:lnSpc>
                          <a:spcPct val="100000"/>
                        </a:lnSpc>
                        <a:spcBef>
                          <a:spcPts val="0"/>
                        </a:spcBef>
                        <a:spcAft>
                          <a:spcPts val="0"/>
                        </a:spcAft>
                        <a:buClrTx/>
                        <a:buSzTx/>
                        <a:buFontTx/>
                        <a:buNone/>
                        <a:tabLst/>
                        <a:defRPr/>
                      </a:pPr>
                      <a:r>
                        <a:rPr lang="en-GB" altLang="ko-KR" spc="-30" baseline="0" noProof="0" dirty="0">
                          <a:solidFill>
                            <a:srgbClr val="000F33"/>
                          </a:solidFill>
                          <a:latin typeface="Aptos" panose="020B0004020202020204"/>
                        </a:rPr>
                        <a:t>Location decisions are driven by retailers’ pursuit of profit maximisation, often resulting in relocation to peripheral areas in response to market competition.</a:t>
                      </a:r>
                      <a:endParaRPr lang="en-GB" altLang="ko-KR" spc="-30" baseline="0" noProof="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endParaRPr>
                    </a:p>
                  </a:txBody>
                  <a:tcPr marL="108000" marR="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1088651813"/>
                  </a:ext>
                </a:extLst>
              </a:tr>
              <a:tr h="370840">
                <a:tc>
                  <a:txBody>
                    <a:bodyPr/>
                    <a:lstStyle/>
                    <a:p>
                      <a:pPr algn="ctr" latinLnBrk="1">
                        <a:lnSpc>
                          <a:spcPct val="100000"/>
                        </a:lnSpc>
                      </a:pPr>
                      <a:r>
                        <a:rPr lang="en-GB" altLang="ko-KR" b="1" noProof="0" dirty="0">
                          <a:solidFill>
                            <a:schemeClr val="bg1"/>
                          </a:solidFill>
                          <a:latin typeface="Aptos" panose="020B0004020202020204"/>
                        </a:rPr>
                        <a:t>Movement-economic theory</a:t>
                      </a:r>
                    </a:p>
                    <a:p>
                      <a:pPr algn="ctr" latinLnBrk="1">
                        <a:lnSpc>
                          <a:spcPct val="100000"/>
                        </a:lnSpc>
                      </a:pPr>
                      <a:r>
                        <a:rPr lang="en-GB" altLang="ko-KR" b="1" noProof="0" dirty="0">
                          <a:solidFill>
                            <a:schemeClr val="bg1"/>
                          </a:solidFill>
                          <a:latin typeface="Aptos" panose="020B0004020202020204"/>
                        </a:rPr>
                        <a:t>(Hillier, 1997)</a:t>
                      </a:r>
                    </a:p>
                  </a:txBody>
                  <a:tcPr marL="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lumMod val="75000"/>
                      </a:schemeClr>
                    </a:solidFill>
                  </a:tcPr>
                </a:tc>
                <a:tc>
                  <a:txBody>
                    <a:bodyPr/>
                    <a:lstStyle/>
                    <a:p>
                      <a:pPr marL="0" marR="0" lvl="0" indent="0" algn="just" defTabSz="914400" rtl="0" eaLnBrk="1" fontAlgn="auto" latinLnBrk="1" hangingPunct="1">
                        <a:lnSpc>
                          <a:spcPct val="100000"/>
                        </a:lnSpc>
                        <a:spcBef>
                          <a:spcPts val="0"/>
                        </a:spcBef>
                        <a:spcAft>
                          <a:spcPts val="0"/>
                        </a:spcAft>
                        <a:buClrTx/>
                        <a:buSzTx/>
                        <a:buFontTx/>
                        <a:buNone/>
                        <a:tabLst/>
                        <a:defRPr/>
                      </a:pPr>
                      <a:r>
                        <a:rPr lang="en-GB" altLang="ko-KR" spc="-30" baseline="0" noProof="0" dirty="0">
                          <a:solidFill>
                            <a:srgbClr val="000F33"/>
                          </a:solidFill>
                          <a:latin typeface="Aptos" panose="020B0004020202020204"/>
                        </a:rPr>
                        <a:t>Retail location patterns can be explained through the relationship between urban structure and movement, as street networks generate flows that attract commercial activity.</a:t>
                      </a:r>
                      <a:endParaRPr lang="en-GB" altLang="ko-KR" spc="-30" baseline="0" noProof="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endParaRPr>
                    </a:p>
                  </a:txBody>
                  <a:tcPr marL="108000" marR="108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1582891533"/>
                  </a:ext>
                </a:extLst>
              </a:tr>
            </a:tbl>
          </a:graphicData>
        </a:graphic>
      </p:graphicFrame>
      <p:graphicFrame>
        <p:nvGraphicFramePr>
          <p:cNvPr id="28" name="표 27">
            <a:extLst>
              <a:ext uri="{FF2B5EF4-FFF2-40B4-BE49-F238E27FC236}">
                <a16:creationId xmlns:a16="http://schemas.microsoft.com/office/drawing/2014/main" id="{D584CC2E-89E3-497C-83BE-85B63B05A9AA}"/>
              </a:ext>
            </a:extLst>
          </p:cNvPr>
          <p:cNvGraphicFramePr>
            <a:graphicFrameLocks noGrp="1"/>
          </p:cNvGraphicFramePr>
          <p:nvPr>
            <p:extLst>
              <p:ext uri="{D42A27DB-BD31-4B8C-83A1-F6EECF244321}">
                <p14:modId xmlns:p14="http://schemas.microsoft.com/office/powerpoint/2010/main" val="2933412110"/>
              </p:ext>
            </p:extLst>
          </p:nvPr>
        </p:nvGraphicFramePr>
        <p:xfrm>
          <a:off x="418010" y="3623157"/>
          <a:ext cx="11355980" cy="2247120"/>
        </p:xfrm>
        <a:graphic>
          <a:graphicData uri="http://schemas.openxmlformats.org/drawingml/2006/table">
            <a:tbl>
              <a:tblPr firstRow="1" bandRow="1">
                <a:tableStyleId>{5940675A-B579-460E-94D1-54222C63F5DA}</a:tableStyleId>
              </a:tblPr>
              <a:tblGrid>
                <a:gridCol w="2982415">
                  <a:extLst>
                    <a:ext uri="{9D8B030D-6E8A-4147-A177-3AD203B41FA5}">
                      <a16:colId xmlns:a16="http://schemas.microsoft.com/office/drawing/2014/main" val="3682754038"/>
                    </a:ext>
                  </a:extLst>
                </a:gridCol>
                <a:gridCol w="8373565">
                  <a:extLst>
                    <a:ext uri="{9D8B030D-6E8A-4147-A177-3AD203B41FA5}">
                      <a16:colId xmlns:a16="http://schemas.microsoft.com/office/drawing/2014/main" val="4230343450"/>
                    </a:ext>
                  </a:extLst>
                </a:gridCol>
              </a:tblGrid>
              <a:tr h="370840">
                <a:tc>
                  <a:txBody>
                    <a:bodyPr/>
                    <a:lstStyle/>
                    <a:p>
                      <a:pPr algn="ctr" latinLnBrk="1">
                        <a:lnSpc>
                          <a:spcPct val="100000"/>
                        </a:lnSpc>
                      </a:pPr>
                      <a:r>
                        <a:rPr lang="en-GB" altLang="ko-KR" b="1" noProof="0">
                          <a:solidFill>
                            <a:schemeClr val="bg1"/>
                          </a:solidFill>
                          <a:latin typeface="Aptos" panose="020B0004020202020204"/>
                        </a:rPr>
                        <a:t>Rent gap theory</a:t>
                      </a:r>
                    </a:p>
                    <a:p>
                      <a:pPr algn="ctr" latinLnBrk="1">
                        <a:lnSpc>
                          <a:spcPct val="100000"/>
                        </a:lnSpc>
                      </a:pPr>
                      <a:r>
                        <a:rPr lang="en-GB" altLang="ko-KR" b="1" noProof="0">
                          <a:solidFill>
                            <a:schemeClr val="bg1"/>
                          </a:solidFill>
                          <a:latin typeface="Aptos" panose="020B0004020202020204"/>
                        </a:rPr>
                        <a:t>(Smith, 1979)</a:t>
                      </a:r>
                    </a:p>
                  </a:txBody>
                  <a:tcPr marL="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rgbClr val="5B94B0"/>
                    </a:solidFill>
                  </a:tcPr>
                </a:tc>
                <a:tc>
                  <a:txBody>
                    <a:bodyPr/>
                    <a:lstStyle/>
                    <a:p>
                      <a:pPr marL="0" indent="0" algn="just">
                        <a:lnSpc>
                          <a:spcPct val="100000"/>
                        </a:lnSpc>
                        <a:buFont typeface="Arial" panose="020B0604020202020204" pitchFamily="34" charset="0"/>
                        <a:buNone/>
                      </a:pPr>
                      <a:r>
                        <a:rPr lang="en-GB" altLang="ko-KR" spc="-30" baseline="0" noProof="0" dirty="0">
                          <a:solidFill>
                            <a:srgbClr val="000F33"/>
                          </a:solidFill>
                          <a:latin typeface="Aptos" panose="020B0004020202020204"/>
                        </a:rPr>
                        <a:t>Commercialisation tends to occur where rent gaps emerge, as lower land values attract retailers even in areas with comparable accessibility.</a:t>
                      </a:r>
                      <a:endParaRPr lang="en-GB" altLang="ko-KR" spc="-30" baseline="0" noProof="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endParaRPr>
                    </a:p>
                  </a:txBody>
                  <a:tcPr marL="108000" marR="108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2700610510"/>
                  </a:ext>
                </a:extLst>
              </a:tr>
              <a:tr h="370840">
                <a:tc>
                  <a:txBody>
                    <a:bodyPr/>
                    <a:lstStyle/>
                    <a:p>
                      <a:pPr algn="ctr" latinLnBrk="1">
                        <a:lnSpc>
                          <a:spcPct val="100000"/>
                        </a:lnSpc>
                      </a:pPr>
                      <a:r>
                        <a:rPr lang="en-GB" altLang="ko-KR" b="1" noProof="0">
                          <a:solidFill>
                            <a:schemeClr val="bg1"/>
                          </a:solidFill>
                          <a:latin typeface="Aptos" panose="020B0004020202020204"/>
                        </a:rPr>
                        <a:t>Consumption-based theory</a:t>
                      </a:r>
                    </a:p>
                    <a:p>
                      <a:pPr algn="ctr" latinLnBrk="1">
                        <a:lnSpc>
                          <a:spcPct val="100000"/>
                        </a:lnSpc>
                      </a:pPr>
                      <a:r>
                        <a:rPr lang="en-GB" altLang="ko-KR" b="1" noProof="0">
                          <a:solidFill>
                            <a:schemeClr val="bg1"/>
                          </a:solidFill>
                          <a:latin typeface="Aptos" panose="020B0004020202020204"/>
                        </a:rPr>
                        <a:t>(Ley, 1997)</a:t>
                      </a:r>
                    </a:p>
                  </a:txBody>
                  <a:tcPr marL="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solidFill>
                      <a:srgbClr val="5B94B0"/>
                    </a:solidFill>
                  </a:tcPr>
                </a:tc>
                <a:tc>
                  <a:txBody>
                    <a:bodyPr/>
                    <a:lstStyle/>
                    <a:p>
                      <a:pPr marL="0" marR="0" lvl="0" indent="0" algn="just" defTabSz="914400" rtl="0" eaLnBrk="1" fontAlgn="auto" latinLnBrk="1" hangingPunct="1">
                        <a:lnSpc>
                          <a:spcPct val="100000"/>
                        </a:lnSpc>
                        <a:spcBef>
                          <a:spcPts val="0"/>
                        </a:spcBef>
                        <a:spcAft>
                          <a:spcPts val="0"/>
                        </a:spcAft>
                        <a:buClrTx/>
                        <a:buSzTx/>
                        <a:buFontTx/>
                        <a:buNone/>
                        <a:tabLst/>
                        <a:defRPr/>
                      </a:pPr>
                      <a:r>
                        <a:rPr lang="en-GB" altLang="ko-KR" sz="1800" kern="1200" spc="-30" baseline="0" noProof="0" dirty="0">
                          <a:solidFill>
                            <a:srgbClr val="000F33"/>
                          </a:solidFill>
                          <a:effectLst/>
                          <a:latin typeface="Aptos" panose="020B0004020202020204"/>
                          <a:ea typeface="+mn-ea"/>
                          <a:cs typeface="+mn-cs"/>
                        </a:rPr>
                        <a:t>When artists move into low-rent areas, they foster a consumption culture centred on aesthetic value.</a:t>
                      </a:r>
                      <a:endParaRPr lang="en-GB" altLang="ko-KR" spc="-30" baseline="0" noProof="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endParaRPr>
                    </a:p>
                  </a:txBody>
                  <a:tcPr marL="108000" marR="108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1088651813"/>
                  </a:ext>
                </a:extLst>
              </a:tr>
              <a:tr h="370840">
                <a:tc>
                  <a:txBody>
                    <a:bodyPr/>
                    <a:lstStyle/>
                    <a:p>
                      <a:pPr algn="ctr" latinLnBrk="1">
                        <a:lnSpc>
                          <a:spcPct val="100000"/>
                        </a:lnSpc>
                      </a:pPr>
                      <a:r>
                        <a:rPr lang="en-GB" altLang="ko-KR" b="1" noProof="0">
                          <a:solidFill>
                            <a:schemeClr val="bg1"/>
                          </a:solidFill>
                          <a:latin typeface="Aptos" panose="020B0004020202020204"/>
                        </a:rPr>
                        <a:t>Servicescape</a:t>
                      </a:r>
                    </a:p>
                    <a:p>
                      <a:pPr algn="ctr" latinLnBrk="1">
                        <a:lnSpc>
                          <a:spcPct val="100000"/>
                        </a:lnSpc>
                      </a:pPr>
                      <a:r>
                        <a:rPr lang="en-GB" altLang="ko-KR" b="1" noProof="0">
                          <a:solidFill>
                            <a:schemeClr val="bg1"/>
                          </a:solidFill>
                          <a:latin typeface="Aptos" panose="020B0004020202020204"/>
                        </a:rPr>
                        <a:t>(Bitner, 1992)</a:t>
                      </a:r>
                    </a:p>
                  </a:txBody>
                  <a:tcPr marL="108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5B94B0"/>
                    </a:solidFill>
                  </a:tcPr>
                </a:tc>
                <a:tc>
                  <a:txBody>
                    <a:bodyPr/>
                    <a:lstStyle/>
                    <a:p>
                      <a:pPr marL="0" indent="0" algn="just">
                        <a:lnSpc>
                          <a:spcPct val="100000"/>
                        </a:lnSpc>
                        <a:buFont typeface="Arial" panose="020B0604020202020204" pitchFamily="34" charset="0"/>
                        <a:buNone/>
                      </a:pPr>
                      <a:r>
                        <a:rPr lang="en-GB" altLang="ko-KR" spc="-30" baseline="0" noProof="0" dirty="0">
                          <a:solidFill>
                            <a:srgbClr val="000F33"/>
                          </a:solidFill>
                          <a:latin typeface="Aptos" panose="020B0004020202020204"/>
                        </a:rPr>
                        <a:t>The </a:t>
                      </a:r>
                      <a:r>
                        <a:rPr lang="en-GB" altLang="ko-KR" spc="-30" baseline="0" noProof="0" dirty="0" err="1">
                          <a:solidFill>
                            <a:srgbClr val="000F33"/>
                          </a:solidFill>
                          <a:latin typeface="Aptos" panose="020B0004020202020204"/>
                        </a:rPr>
                        <a:t>servicescape</a:t>
                      </a:r>
                      <a:r>
                        <a:rPr lang="en-GB" altLang="ko-KR" spc="-30" baseline="0" noProof="0" dirty="0">
                          <a:solidFill>
                            <a:srgbClr val="000F33"/>
                          </a:solidFill>
                          <a:latin typeface="Aptos" panose="020B0004020202020204"/>
                        </a:rPr>
                        <a:t> includes both the interior and exterior of a facility, as well as its surroundings, allowing consumers to indirectly perceive service quality and product value, even prior to direct service engagement.</a:t>
                      </a:r>
                      <a:endParaRPr lang="en-GB" altLang="ko-KR" spc="-30" baseline="0" noProof="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endParaRPr>
                    </a:p>
                  </a:txBody>
                  <a:tcPr marL="108000" marR="10800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extLst>
                  <a:ext uri="{0D108BD9-81ED-4DB2-BD59-A6C34878D82A}">
                    <a16:rowId xmlns:a16="http://schemas.microsoft.com/office/drawing/2014/main" val="3595101271"/>
                  </a:ext>
                </a:extLst>
              </a:tr>
            </a:tbl>
          </a:graphicData>
        </a:graphic>
      </p:graphicFrame>
    </p:spTree>
    <p:extLst>
      <p:ext uri="{BB962C8B-B14F-4D97-AF65-F5344CB8AC3E}">
        <p14:creationId xmlns:p14="http://schemas.microsoft.com/office/powerpoint/2010/main" val="1084625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E944DA45-CF27-F007-82AC-12C983A731CF}"/>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FE85A9C2-0791-8A39-5269-B1B8F3DA860C}"/>
              </a:ext>
            </a:extLst>
          </p:cNvPr>
          <p:cNvPicPr>
            <a:picLocks noChangeAspect="1"/>
          </p:cNvPicPr>
          <p:nvPr/>
        </p:nvPicPr>
        <p:blipFill>
          <a:blip r:embed="rId3"/>
          <a:stretch>
            <a:fillRect/>
          </a:stretch>
        </p:blipFill>
        <p:spPr>
          <a:xfrm>
            <a:off x="10038080" y="6089366"/>
            <a:ext cx="1442720" cy="571154"/>
          </a:xfrm>
          <a:prstGeom prst="rect">
            <a:avLst/>
          </a:prstGeom>
        </p:spPr>
      </p:pic>
      <p:sp>
        <p:nvSpPr>
          <p:cNvPr id="7" name="Virsraksts 1">
            <a:extLst>
              <a:ext uri="{FF2B5EF4-FFF2-40B4-BE49-F238E27FC236}">
                <a16:creationId xmlns:a16="http://schemas.microsoft.com/office/drawing/2014/main" id="{75A34061-D5BF-7E9E-B999-02A295DE509C}"/>
              </a:ext>
            </a:extLst>
          </p:cNvPr>
          <p:cNvSpPr txBox="1">
            <a:spLocks noGrp="1"/>
          </p:cNvSpPr>
          <p:nvPr>
            <p:ph type="title"/>
          </p:nvPr>
        </p:nvSpPr>
        <p:spPr>
          <a:xfrm>
            <a:off x="418010" y="450603"/>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pPr marL="628650" indent="-628650">
              <a:buFont typeface="+mj-lt"/>
              <a:buAutoNum type="romanUcPeriod" startAt="2"/>
            </a:pPr>
            <a:r>
              <a:rPr lang="en-GB" sz="3600" dirty="0">
                <a:solidFill>
                  <a:srgbClr val="1D4289"/>
                </a:solidFill>
                <a:latin typeface="Aptos" panose="020B0004020202020204" pitchFamily="34" charset="0"/>
              </a:rPr>
              <a:t>Literature Review</a:t>
            </a:r>
            <a:endParaRPr sz="3600" dirty="0">
              <a:solidFill>
                <a:srgbClr val="1D4289"/>
              </a:solidFill>
              <a:latin typeface="Aptos" panose="020B0004020202020204" pitchFamily="34" charset="0"/>
            </a:endParaRPr>
          </a:p>
        </p:txBody>
      </p:sp>
      <p:sp>
        <p:nvSpPr>
          <p:cNvPr id="9" name="Apakšvirsraksts 2">
            <a:extLst>
              <a:ext uri="{FF2B5EF4-FFF2-40B4-BE49-F238E27FC236}">
                <a16:creationId xmlns:a16="http://schemas.microsoft.com/office/drawing/2014/main" id="{4B8C7CC5-D090-43BD-953D-A1EED51A6A73}"/>
              </a:ext>
            </a:extLst>
          </p:cNvPr>
          <p:cNvSpPr txBox="1">
            <a:spLocks/>
          </p:cNvSpPr>
          <p:nvPr/>
        </p:nvSpPr>
        <p:spPr>
          <a:xfrm>
            <a:off x="418010" y="450603"/>
            <a:ext cx="10225108" cy="3228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800" b="1" dirty="0">
                <a:solidFill>
                  <a:srgbClr val="1D4289"/>
                </a:solidFill>
                <a:latin typeface="Aptos" panose="020B0004020202020204" pitchFamily="34" charset="0"/>
              </a:rPr>
              <a:t>The Spatial Dynamics of Caf</a:t>
            </a:r>
            <a:r>
              <a:rPr lang="en-GB" altLang="ko-KR" sz="1800" b="1" dirty="0">
                <a:solidFill>
                  <a:srgbClr val="1D4289"/>
                </a:solidFill>
                <a:latin typeface="Aptos" panose="020B0004020202020204"/>
                <a:ea typeface="맑은 고딕" panose="020B0503020000020004" pitchFamily="50" charset="-127"/>
                <a:cs typeface="KoPubWorld돋움체_Pro Bold" panose="00000800000000000000" pitchFamily="50" charset="-127"/>
              </a:rPr>
              <a:t>é</a:t>
            </a:r>
            <a:r>
              <a:rPr lang="en-GB" sz="1800" b="1" dirty="0">
                <a:solidFill>
                  <a:srgbClr val="1D4289"/>
                </a:solidFill>
                <a:latin typeface="Aptos" panose="020B0004020202020204" pitchFamily="34" charset="0"/>
              </a:rPr>
              <a:t>s as Everyday Urban Spaces: Exploring Socialscapes through Streetscapes</a:t>
            </a:r>
          </a:p>
        </p:txBody>
      </p:sp>
      <p:sp>
        <p:nvSpPr>
          <p:cNvPr id="6" name="직사각형 5">
            <a:extLst>
              <a:ext uri="{FF2B5EF4-FFF2-40B4-BE49-F238E27FC236}">
                <a16:creationId xmlns:a16="http://schemas.microsoft.com/office/drawing/2014/main" id="{41CFDD87-B91F-452F-BF6F-753FE70406E1}"/>
              </a:ext>
            </a:extLst>
          </p:cNvPr>
          <p:cNvSpPr/>
          <p:nvPr/>
        </p:nvSpPr>
        <p:spPr>
          <a:xfrm>
            <a:off x="418010" y="4519840"/>
            <a:ext cx="11355980" cy="864314"/>
          </a:xfrm>
          <a:prstGeom prst="rect">
            <a:avLst/>
          </a:prstGeom>
          <a:solidFill>
            <a:schemeClr val="bg1">
              <a:lumMod val="95000"/>
            </a:schemeClr>
          </a:solidFill>
          <a:ln w="19050">
            <a:solidFill>
              <a:srgbClr val="1D4289"/>
            </a:solidFill>
          </a:ln>
        </p:spPr>
        <p:style>
          <a:lnRef idx="2">
            <a:schemeClr val="accent1">
              <a:shade val="50000"/>
            </a:schemeClr>
          </a:lnRef>
          <a:fillRef idx="1">
            <a:schemeClr val="accent1"/>
          </a:fillRef>
          <a:effectRef idx="0">
            <a:schemeClr val="accent1"/>
          </a:effectRef>
          <a:fontRef idx="minor">
            <a:schemeClr val="lt1"/>
          </a:fontRef>
        </p:style>
        <p:txBody>
          <a:bodyPr lIns="360000" tIns="18000" rIns="360000" bIns="72000" rtlCol="0" anchor="ctr"/>
          <a:lstStyle/>
          <a:p>
            <a:pPr algn="just">
              <a:lnSpc>
                <a:spcPct val="120000"/>
              </a:lnSpc>
            </a:pPr>
            <a:r>
              <a:rPr lang="en-GB" altLang="ko-KR" spc="-30" dirty="0">
                <a:solidFill>
                  <a:srgbClr val="000F33"/>
                </a:solidFill>
                <a:latin typeface="Aptos" panose="020B0004020202020204"/>
              </a:rPr>
              <a:t>By analysing new patterns in caf</a:t>
            </a:r>
            <a:r>
              <a:rPr lang="en-GB" altLang="ko-KR" spc="-3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é locations, this study contributes to understanding not only the spatial transformation of retail districts and urban form, but also the </a:t>
            </a:r>
            <a:r>
              <a:rPr lang="en-GB" altLang="ko-KR" b="1" spc="-3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socio-cultural shifts driven by experiential consumption</a:t>
            </a:r>
            <a:r>
              <a:rPr lang="en-GB" altLang="ko-KR" spc="-30"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a:t>
            </a:r>
            <a:endParaRPr lang="en-GB" altLang="ko-KR" spc="-30" dirty="0">
              <a:solidFill>
                <a:srgbClr val="000F33"/>
              </a:solidFill>
              <a:latin typeface="Aptos" panose="020B0004020202020204"/>
            </a:endParaRPr>
          </a:p>
        </p:txBody>
      </p:sp>
      <p:sp>
        <p:nvSpPr>
          <p:cNvPr id="12" name="TextBox 11">
            <a:extLst>
              <a:ext uri="{FF2B5EF4-FFF2-40B4-BE49-F238E27FC236}">
                <a16:creationId xmlns:a16="http://schemas.microsoft.com/office/drawing/2014/main" id="{1DAA2C87-D6F4-486F-AC24-B79308A2A7C3}"/>
              </a:ext>
            </a:extLst>
          </p:cNvPr>
          <p:cNvSpPr txBox="1"/>
          <p:nvPr/>
        </p:nvSpPr>
        <p:spPr>
          <a:xfrm>
            <a:off x="418010" y="1692938"/>
            <a:ext cx="11355980" cy="2064540"/>
          </a:xfrm>
          <a:prstGeom prst="rect">
            <a:avLst/>
          </a:prstGeom>
          <a:noFill/>
        </p:spPr>
        <p:txBody>
          <a:bodyPr wrap="square" rtlCol="0">
            <a:spAutoFit/>
          </a:bodyPr>
          <a:lstStyle/>
          <a:p>
            <a:pPr marL="342900" indent="-342900" algn="just">
              <a:lnSpc>
                <a:spcPct val="120000"/>
              </a:lnSpc>
              <a:buFont typeface="Arial" panose="020B0604020202020204" pitchFamily="34" charset="0"/>
              <a:buChar char="•"/>
            </a:pPr>
            <a:r>
              <a:rPr lang="en-GB" altLang="ko-KR" sz="1800" dirty="0">
                <a:solidFill>
                  <a:srgbClr val="000F33"/>
                </a:solidFill>
                <a:effectLst/>
                <a:latin typeface="Aptos" panose="020B0004020202020204"/>
                <a:ea typeface="맑은 고딕" panose="020B0503020000020004" pitchFamily="50" charset="-127"/>
              </a:rPr>
              <a:t>Traditional retail location theories assume that retailers make location decisions that </a:t>
            </a:r>
            <a:r>
              <a:rPr lang="en-GB" altLang="ko-KR" sz="1800" b="1" dirty="0">
                <a:solidFill>
                  <a:srgbClr val="000F33"/>
                </a:solidFill>
                <a:effectLst/>
                <a:latin typeface="Aptos" panose="020B0004020202020204"/>
                <a:ea typeface="맑은 고딕" panose="020B0503020000020004" pitchFamily="50" charset="-127"/>
              </a:rPr>
              <a:t>minimise transportation costs </a:t>
            </a:r>
            <a:r>
              <a:rPr lang="en-GB" altLang="ko-KR" sz="1800" dirty="0">
                <a:solidFill>
                  <a:srgbClr val="000F33"/>
                </a:solidFill>
                <a:effectLst/>
                <a:latin typeface="Aptos" panose="020B0004020202020204"/>
                <a:ea typeface="맑은 고딕" panose="020B0503020000020004" pitchFamily="50" charset="-127"/>
              </a:rPr>
              <a:t>for consumers while maximising proximity to both competing and complementary stores.</a:t>
            </a:r>
          </a:p>
          <a:p>
            <a:pPr marL="342900" indent="-342900" algn="just">
              <a:lnSpc>
                <a:spcPct val="120000"/>
              </a:lnSpc>
              <a:buFont typeface="Arial" panose="020B0604020202020204" pitchFamily="34" charset="0"/>
              <a:buChar char="•"/>
            </a:pPr>
            <a:r>
              <a:rPr lang="en-GB" altLang="ko-KR" sz="1800" dirty="0">
                <a:solidFill>
                  <a:srgbClr val="000F33"/>
                </a:solidFill>
                <a:effectLst/>
                <a:latin typeface="Aptos" panose="020B0004020202020204"/>
                <a:ea typeface="맑은 고딕" panose="020B0503020000020004" pitchFamily="50" charset="-127"/>
              </a:rPr>
              <a:t>Today, retail locations are increasingly chosen by consumers based not only on convenience but also on the unique characteristics of a district and the physical environment and atmosphere surrounding the store.</a:t>
            </a:r>
          </a:p>
          <a:p>
            <a:pPr marL="342900" indent="-342900" algn="just">
              <a:lnSpc>
                <a:spcPct val="120000"/>
              </a:lnSpc>
              <a:buFont typeface="Arial" panose="020B0604020202020204" pitchFamily="34" charset="0"/>
              <a:buChar char="•"/>
            </a:pPr>
            <a:r>
              <a:rPr lang="en-GB" altLang="ko-KR" sz="1800" dirty="0">
                <a:solidFill>
                  <a:srgbClr val="000F33"/>
                </a:solidFill>
                <a:effectLst/>
                <a:latin typeface="Aptos" panose="020B0004020202020204"/>
                <a:ea typeface="맑은 고딕" panose="020B0503020000020004" pitchFamily="50" charset="-127"/>
              </a:rPr>
              <a:t>Walkable streets provide positive sensory stimuli, contributing to more enjoyable and satisfying service experiences (Koo et al., 2023).</a:t>
            </a:r>
            <a:endParaRPr lang="en-US"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endParaRPr>
          </a:p>
        </p:txBody>
      </p:sp>
      <p:sp>
        <p:nvSpPr>
          <p:cNvPr id="15" name="화살표: 아래쪽 14">
            <a:extLst>
              <a:ext uri="{FF2B5EF4-FFF2-40B4-BE49-F238E27FC236}">
                <a16:creationId xmlns:a16="http://schemas.microsoft.com/office/drawing/2014/main" id="{8F47C728-39EB-455F-8BFF-ECB898E48D61}"/>
              </a:ext>
            </a:extLst>
          </p:cNvPr>
          <p:cNvSpPr/>
          <p:nvPr/>
        </p:nvSpPr>
        <p:spPr>
          <a:xfrm>
            <a:off x="5213774" y="3814628"/>
            <a:ext cx="1764452" cy="494504"/>
          </a:xfrm>
          <a:prstGeom prst="downArrow">
            <a:avLst>
              <a:gd name="adj1" fmla="val 54319"/>
              <a:gd name="adj2" fmla="val 57221"/>
            </a:avLst>
          </a:prstGeom>
          <a:gradFill flip="none" rotWithShape="1">
            <a:gsLst>
              <a:gs pos="0">
                <a:srgbClr val="1D4289">
                  <a:alpha val="50000"/>
                </a:srgbClr>
              </a:gs>
              <a:gs pos="56000">
                <a:srgbClr val="5B94B0">
                  <a:alpha val="50000"/>
                </a:srgbClr>
              </a:gs>
              <a:gs pos="100000">
                <a:schemeClr val="bg1">
                  <a:alpha val="52000"/>
                </a:schemeClr>
              </a:gs>
            </a:gsLst>
            <a:lin ang="16200000" scaled="1"/>
            <a:tileRect/>
          </a:gra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Tree>
    <p:extLst>
      <p:ext uri="{BB962C8B-B14F-4D97-AF65-F5344CB8AC3E}">
        <p14:creationId xmlns:p14="http://schemas.microsoft.com/office/powerpoint/2010/main" val="2037213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E944DA45-CF27-F007-82AC-12C983A731CF}"/>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FE85A9C2-0791-8A39-5269-B1B8F3DA860C}"/>
              </a:ext>
            </a:extLst>
          </p:cNvPr>
          <p:cNvPicPr>
            <a:picLocks noChangeAspect="1"/>
          </p:cNvPicPr>
          <p:nvPr/>
        </p:nvPicPr>
        <p:blipFill>
          <a:blip r:embed="rId3"/>
          <a:stretch>
            <a:fillRect/>
          </a:stretch>
        </p:blipFill>
        <p:spPr>
          <a:xfrm>
            <a:off x="10038080" y="6089366"/>
            <a:ext cx="1442720" cy="571154"/>
          </a:xfrm>
          <a:prstGeom prst="rect">
            <a:avLst/>
          </a:prstGeom>
        </p:spPr>
      </p:pic>
      <p:sp>
        <p:nvSpPr>
          <p:cNvPr id="7" name="Virsraksts 1">
            <a:extLst>
              <a:ext uri="{FF2B5EF4-FFF2-40B4-BE49-F238E27FC236}">
                <a16:creationId xmlns:a16="http://schemas.microsoft.com/office/drawing/2014/main" id="{75A34061-D5BF-7E9E-B999-02A295DE509C}"/>
              </a:ext>
            </a:extLst>
          </p:cNvPr>
          <p:cNvSpPr txBox="1">
            <a:spLocks noGrp="1"/>
          </p:cNvSpPr>
          <p:nvPr>
            <p:ph type="title"/>
          </p:nvPr>
        </p:nvSpPr>
        <p:spPr>
          <a:xfrm>
            <a:off x="418010" y="450603"/>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pPr marL="628650" indent="-628650">
              <a:buFont typeface="+mj-lt"/>
              <a:buAutoNum type="romanUcPeriod" startAt="3"/>
            </a:pPr>
            <a:r>
              <a:rPr lang="en-GB" sz="3600" dirty="0">
                <a:solidFill>
                  <a:srgbClr val="1D4289"/>
                </a:solidFill>
                <a:latin typeface="Aptos" panose="020B0004020202020204" pitchFamily="34" charset="0"/>
              </a:rPr>
              <a:t>Methodology</a:t>
            </a:r>
            <a:endParaRPr sz="3600" dirty="0">
              <a:solidFill>
                <a:srgbClr val="1D4289"/>
              </a:solidFill>
              <a:latin typeface="Aptos" panose="020B0004020202020204" pitchFamily="34" charset="0"/>
            </a:endParaRPr>
          </a:p>
        </p:txBody>
      </p:sp>
      <p:sp>
        <p:nvSpPr>
          <p:cNvPr id="9" name="Apakšvirsraksts 2">
            <a:extLst>
              <a:ext uri="{FF2B5EF4-FFF2-40B4-BE49-F238E27FC236}">
                <a16:creationId xmlns:a16="http://schemas.microsoft.com/office/drawing/2014/main" id="{4B8C7CC5-D090-43BD-953D-A1EED51A6A73}"/>
              </a:ext>
            </a:extLst>
          </p:cNvPr>
          <p:cNvSpPr txBox="1">
            <a:spLocks/>
          </p:cNvSpPr>
          <p:nvPr/>
        </p:nvSpPr>
        <p:spPr>
          <a:xfrm>
            <a:off x="418010" y="450603"/>
            <a:ext cx="10225108" cy="3228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800" b="1" dirty="0">
                <a:solidFill>
                  <a:srgbClr val="1D4289"/>
                </a:solidFill>
                <a:latin typeface="Aptos" panose="020B0004020202020204" pitchFamily="34" charset="0"/>
              </a:rPr>
              <a:t>The Spatial Dynamics of Caf</a:t>
            </a:r>
            <a:r>
              <a:rPr lang="en-GB" altLang="ko-KR" sz="1800" b="1" dirty="0">
                <a:solidFill>
                  <a:srgbClr val="1D4289"/>
                </a:solidFill>
                <a:latin typeface="Aptos" panose="020B0004020202020204"/>
                <a:ea typeface="맑은 고딕" panose="020B0503020000020004" pitchFamily="50" charset="-127"/>
                <a:cs typeface="KoPubWorld돋움체_Pro Bold" panose="00000800000000000000" pitchFamily="50" charset="-127"/>
              </a:rPr>
              <a:t>é</a:t>
            </a:r>
            <a:r>
              <a:rPr lang="en-GB" sz="1800" b="1" dirty="0">
                <a:solidFill>
                  <a:srgbClr val="1D4289"/>
                </a:solidFill>
                <a:latin typeface="Aptos" panose="020B0004020202020204" pitchFamily="34" charset="0"/>
              </a:rPr>
              <a:t>s as Everyday Urban Spaces: Exploring Socialscapes through Streetscapes</a:t>
            </a:r>
          </a:p>
        </p:txBody>
      </p:sp>
      <p:sp>
        <p:nvSpPr>
          <p:cNvPr id="12" name="TextBox 11">
            <a:extLst>
              <a:ext uri="{FF2B5EF4-FFF2-40B4-BE49-F238E27FC236}">
                <a16:creationId xmlns:a16="http://schemas.microsoft.com/office/drawing/2014/main" id="{1DAA2C87-D6F4-486F-AC24-B79308A2A7C3}"/>
              </a:ext>
            </a:extLst>
          </p:cNvPr>
          <p:cNvSpPr txBox="1"/>
          <p:nvPr/>
        </p:nvSpPr>
        <p:spPr>
          <a:xfrm>
            <a:off x="418010" y="1692938"/>
            <a:ext cx="5116016" cy="2396938"/>
          </a:xfrm>
          <a:prstGeom prst="rect">
            <a:avLst/>
          </a:prstGeom>
          <a:noFill/>
        </p:spPr>
        <p:txBody>
          <a:bodyPr wrap="square" rtlCol="0">
            <a:spAutoFit/>
          </a:bodyPr>
          <a:lstStyle/>
          <a:p>
            <a:pPr marL="342900" indent="-342900" algn="just">
              <a:lnSpc>
                <a:spcPct val="120000"/>
              </a:lnSpc>
              <a:buFont typeface="Arial" panose="020B0604020202020204" pitchFamily="34" charset="0"/>
              <a:buChar char="•"/>
            </a:pPr>
            <a:r>
              <a:rPr lang="en-GB" altLang="ko-KR" b="1" dirty="0">
                <a:solidFill>
                  <a:srgbClr val="000F33"/>
                </a:solidFill>
                <a:latin typeface="Aptos" panose="020B0004020202020204"/>
                <a:ea typeface="맑은 고딕" panose="020B0503020000020004" pitchFamily="50" charset="-127"/>
                <a:cs typeface="KoPubWorld돋움체_Pro Bold" panose="00000800000000000000" pitchFamily="50" charset="-127"/>
              </a:rPr>
              <a:t>Hongdae retail district</a:t>
            </a:r>
            <a:endParaRPr lang="en-GB"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endParaRPr>
          </a:p>
          <a:p>
            <a:pPr marL="542925" indent="-342900" algn="just">
              <a:lnSpc>
                <a:spcPct val="120000"/>
              </a:lnSpc>
              <a:buFontTx/>
              <a:buChar char="·"/>
            </a:pPr>
            <a:r>
              <a:rPr lang="en-GB"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Area : </a:t>
            </a:r>
            <a:r>
              <a:rPr lang="en-GB" altLang="ko-KR" sz="1800" dirty="0">
                <a:solidFill>
                  <a:srgbClr val="000F33"/>
                </a:solidFill>
                <a:effectLst/>
                <a:latin typeface="Aptos" panose="020B0004020202020204"/>
                <a:ea typeface="맑은 고딕" panose="020B0503020000020004" pitchFamily="50" charset="-127"/>
              </a:rPr>
              <a:t>8.15 km²</a:t>
            </a:r>
          </a:p>
          <a:p>
            <a:pPr marL="542925" indent="-342900" algn="just">
              <a:lnSpc>
                <a:spcPct val="120000"/>
              </a:lnSpc>
              <a:buFontTx/>
              <a:buChar char="·"/>
            </a:pP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7 administrative districts (dong)</a:t>
            </a:r>
          </a:p>
          <a:p>
            <a:pPr marL="542925" indent="-342900" algn="just">
              <a:lnSpc>
                <a:spcPct val="120000"/>
              </a:lnSpc>
              <a:buFontTx/>
              <a:buChar char="·"/>
            </a:pP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One of the major commercial centres in Seoul</a:t>
            </a:r>
          </a:p>
          <a:p>
            <a:pPr marL="542925" indent="-342900" algn="just">
              <a:lnSpc>
                <a:spcPct val="120000"/>
              </a:lnSpc>
              <a:buFontTx/>
              <a:buChar char="·"/>
            </a:pPr>
            <a:r>
              <a:rPr lang="en-GB" altLang="ko-KR" dirty="0">
                <a:solidFill>
                  <a:srgbClr val="000F33"/>
                </a:solidFill>
                <a:latin typeface="Aptos" panose="020B0004020202020204"/>
                <a:ea typeface="맑은 고딕" panose="020B0503020000020004" pitchFamily="50" charset="-127"/>
                <a:cs typeface="KoPubWorld돋움체_Pro Bold" panose="00000800000000000000" pitchFamily="50" charset="-127"/>
              </a:rPr>
              <a:t>6 subway stations along 4 lines</a:t>
            </a:r>
          </a:p>
          <a:p>
            <a:pPr marL="542925" indent="-342900" algn="just">
              <a:lnSpc>
                <a:spcPct val="120000"/>
              </a:lnSpc>
              <a:buFontTx/>
              <a:buChar char="·"/>
            </a:pPr>
            <a:r>
              <a:rPr lang="en-GB"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Human-scale streetscapes</a:t>
            </a:r>
          </a:p>
          <a:p>
            <a:pPr marL="542925" indent="-342900" algn="just">
              <a:lnSpc>
                <a:spcPct val="120000"/>
              </a:lnSpc>
              <a:buFontTx/>
              <a:buChar char="·"/>
            </a:pPr>
            <a:r>
              <a:rPr lang="en-GB"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Mixture of residential and commercial zones</a:t>
            </a:r>
          </a:p>
        </p:txBody>
      </p:sp>
      <p:sp>
        <p:nvSpPr>
          <p:cNvPr id="10" name="사각형: 둥근 모서리 9">
            <a:extLst>
              <a:ext uri="{FF2B5EF4-FFF2-40B4-BE49-F238E27FC236}">
                <a16:creationId xmlns:a16="http://schemas.microsoft.com/office/drawing/2014/main" id="{60E684B6-75FF-4130-A98C-4195C8838BE8}"/>
              </a:ext>
            </a:extLst>
          </p:cNvPr>
          <p:cNvSpPr/>
          <p:nvPr/>
        </p:nvSpPr>
        <p:spPr>
          <a:xfrm>
            <a:off x="494522" y="1315616"/>
            <a:ext cx="2379307" cy="322866"/>
          </a:xfrm>
          <a:prstGeom prst="roundRect">
            <a:avLst/>
          </a:prstGeom>
          <a:solidFill>
            <a:srgbClr val="5B9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a:solidFill>
                  <a:schemeClr val="bg1"/>
                </a:solidFill>
                <a:latin typeface="Aptos" panose="020B0004020202020204"/>
              </a:rPr>
              <a:t>Study Area</a:t>
            </a:r>
            <a:endParaRPr lang="ko-KR" altLang="en-US" sz="2000" b="1" dirty="0">
              <a:solidFill>
                <a:schemeClr val="bg1"/>
              </a:solidFill>
              <a:latin typeface="Aptos" panose="020B0004020202020204"/>
            </a:endParaRPr>
          </a:p>
        </p:txBody>
      </p:sp>
      <p:pic>
        <p:nvPicPr>
          <p:cNvPr id="3" name="그림 2">
            <a:extLst>
              <a:ext uri="{FF2B5EF4-FFF2-40B4-BE49-F238E27FC236}">
                <a16:creationId xmlns:a16="http://schemas.microsoft.com/office/drawing/2014/main" id="{5C1B5B6D-C131-4295-A854-6502A535B850}"/>
              </a:ext>
            </a:extLst>
          </p:cNvPr>
          <p:cNvPicPr>
            <a:picLocks noChangeAspect="1"/>
          </p:cNvPicPr>
          <p:nvPr/>
        </p:nvPicPr>
        <p:blipFill>
          <a:blip r:embed="rId4"/>
          <a:stretch>
            <a:fillRect/>
          </a:stretch>
        </p:blipFill>
        <p:spPr>
          <a:xfrm>
            <a:off x="5486401" y="1286907"/>
            <a:ext cx="6436116" cy="4607160"/>
          </a:xfrm>
          <a:prstGeom prst="rect">
            <a:avLst/>
          </a:prstGeom>
        </p:spPr>
      </p:pic>
      <p:sp>
        <p:nvSpPr>
          <p:cNvPr id="14" name="TextBox 13">
            <a:extLst>
              <a:ext uri="{FF2B5EF4-FFF2-40B4-BE49-F238E27FC236}">
                <a16:creationId xmlns:a16="http://schemas.microsoft.com/office/drawing/2014/main" id="{2EC42126-F373-4ADC-AD47-E01AEA8069B3}"/>
              </a:ext>
            </a:extLst>
          </p:cNvPr>
          <p:cNvSpPr txBox="1"/>
          <p:nvPr/>
        </p:nvSpPr>
        <p:spPr>
          <a:xfrm>
            <a:off x="418010" y="6314794"/>
            <a:ext cx="9373690" cy="312843"/>
          </a:xfrm>
          <a:prstGeom prst="rect">
            <a:avLst/>
          </a:prstGeom>
          <a:noFill/>
        </p:spPr>
        <p:txBody>
          <a:bodyPr wrap="square" rtlCol="0">
            <a:spAutoFit/>
          </a:bodyPr>
          <a:lstStyle/>
          <a:p>
            <a:pPr algn="just">
              <a:lnSpc>
                <a:spcPts val="1800"/>
              </a:lnSpc>
            </a:pPr>
            <a:r>
              <a:rPr lang="en-GB" altLang="ko-KR" sz="1400" spc="-30" dirty="0">
                <a:solidFill>
                  <a:schemeClr val="bg2">
                    <a:lumMod val="50000"/>
                  </a:schemeClr>
                </a:solidFill>
                <a:latin typeface="Aptos" panose="020B0004020202020204"/>
                <a:ea typeface="KoPubWorld돋움체_Pro Bold" panose="00000800000000000000" pitchFamily="50" charset="-127"/>
                <a:cs typeface="KoPubWorld돋움체_Pro Bold" panose="00000800000000000000" pitchFamily="50" charset="-127"/>
              </a:rPr>
              <a:t>*The term ‘Hongdae’ refers to the area surrounding Hongik University, which has developed into a retail centre around the campus.</a:t>
            </a:r>
          </a:p>
        </p:txBody>
      </p:sp>
    </p:spTree>
    <p:extLst>
      <p:ext uri="{BB962C8B-B14F-4D97-AF65-F5344CB8AC3E}">
        <p14:creationId xmlns:p14="http://schemas.microsoft.com/office/powerpoint/2010/main" val="2880286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388A9432-F733-411A-92C5-F6625C5F2A42}"/>
              </a:ext>
            </a:extLst>
          </p:cNvPr>
          <p:cNvPicPr>
            <a:picLocks noChangeAspect="1"/>
          </p:cNvPicPr>
          <p:nvPr/>
        </p:nvPicPr>
        <p:blipFill rotWithShape="1">
          <a:blip r:embed="rId3"/>
          <a:srcRect t="25967" b="14184"/>
          <a:stretch/>
        </p:blipFill>
        <p:spPr>
          <a:xfrm>
            <a:off x="418010" y="3147136"/>
            <a:ext cx="7048500" cy="2983446"/>
          </a:xfrm>
          <a:prstGeom prst="rect">
            <a:avLst/>
          </a:prstGeom>
        </p:spPr>
      </p:pic>
      <p:sp>
        <p:nvSpPr>
          <p:cNvPr id="5" name="Dikdörtgen 4">
            <a:extLst>
              <a:ext uri="{FF2B5EF4-FFF2-40B4-BE49-F238E27FC236}">
                <a16:creationId xmlns:a16="http://schemas.microsoft.com/office/drawing/2014/main" id="{E944DA45-CF27-F007-82AC-12C983A731CF}"/>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FE85A9C2-0791-8A39-5269-B1B8F3DA860C}"/>
              </a:ext>
            </a:extLst>
          </p:cNvPr>
          <p:cNvPicPr>
            <a:picLocks noChangeAspect="1"/>
          </p:cNvPicPr>
          <p:nvPr/>
        </p:nvPicPr>
        <p:blipFill>
          <a:blip r:embed="rId4"/>
          <a:stretch>
            <a:fillRect/>
          </a:stretch>
        </p:blipFill>
        <p:spPr>
          <a:xfrm>
            <a:off x="10038080" y="6089366"/>
            <a:ext cx="1442720" cy="571154"/>
          </a:xfrm>
          <a:prstGeom prst="rect">
            <a:avLst/>
          </a:prstGeom>
        </p:spPr>
      </p:pic>
      <p:sp>
        <p:nvSpPr>
          <p:cNvPr id="7" name="Virsraksts 1">
            <a:extLst>
              <a:ext uri="{FF2B5EF4-FFF2-40B4-BE49-F238E27FC236}">
                <a16:creationId xmlns:a16="http://schemas.microsoft.com/office/drawing/2014/main" id="{75A34061-D5BF-7E9E-B999-02A295DE509C}"/>
              </a:ext>
            </a:extLst>
          </p:cNvPr>
          <p:cNvSpPr txBox="1">
            <a:spLocks noGrp="1"/>
          </p:cNvSpPr>
          <p:nvPr>
            <p:ph type="title"/>
          </p:nvPr>
        </p:nvSpPr>
        <p:spPr>
          <a:xfrm>
            <a:off x="418010" y="450603"/>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pPr marL="628650" indent="-628650">
              <a:buFont typeface="+mj-lt"/>
              <a:buAutoNum type="romanUcPeriod" startAt="3"/>
            </a:pPr>
            <a:r>
              <a:rPr lang="en-GB" sz="3600" dirty="0">
                <a:solidFill>
                  <a:srgbClr val="1D4289"/>
                </a:solidFill>
                <a:latin typeface="Aptos" panose="020B0004020202020204" pitchFamily="34" charset="0"/>
              </a:rPr>
              <a:t>Methodology</a:t>
            </a:r>
            <a:endParaRPr sz="3600" dirty="0">
              <a:solidFill>
                <a:srgbClr val="1D4289"/>
              </a:solidFill>
              <a:latin typeface="Aptos" panose="020B0004020202020204" pitchFamily="34" charset="0"/>
            </a:endParaRPr>
          </a:p>
        </p:txBody>
      </p:sp>
      <p:sp>
        <p:nvSpPr>
          <p:cNvPr id="9" name="Apakšvirsraksts 2">
            <a:extLst>
              <a:ext uri="{FF2B5EF4-FFF2-40B4-BE49-F238E27FC236}">
                <a16:creationId xmlns:a16="http://schemas.microsoft.com/office/drawing/2014/main" id="{4B8C7CC5-D090-43BD-953D-A1EED51A6A73}"/>
              </a:ext>
            </a:extLst>
          </p:cNvPr>
          <p:cNvSpPr txBox="1">
            <a:spLocks/>
          </p:cNvSpPr>
          <p:nvPr/>
        </p:nvSpPr>
        <p:spPr>
          <a:xfrm>
            <a:off x="418010" y="450603"/>
            <a:ext cx="10225108" cy="3228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FFFFF"/>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800" b="1" dirty="0">
                <a:solidFill>
                  <a:srgbClr val="1D4289"/>
                </a:solidFill>
                <a:latin typeface="Aptos" panose="020B0004020202020204" pitchFamily="34" charset="0"/>
              </a:rPr>
              <a:t>The Spatial Dynamics of Caf</a:t>
            </a:r>
            <a:r>
              <a:rPr lang="en-GB" altLang="ko-KR" sz="1800" b="1" dirty="0">
                <a:solidFill>
                  <a:srgbClr val="1D4289"/>
                </a:solidFill>
                <a:latin typeface="Aptos" panose="020B0004020202020204"/>
                <a:ea typeface="맑은 고딕" panose="020B0503020000020004" pitchFamily="50" charset="-127"/>
                <a:cs typeface="KoPubWorld돋움체_Pro Bold" panose="00000800000000000000" pitchFamily="50" charset="-127"/>
              </a:rPr>
              <a:t>é</a:t>
            </a:r>
            <a:r>
              <a:rPr lang="en-GB" sz="1800" b="1" dirty="0">
                <a:solidFill>
                  <a:srgbClr val="1D4289"/>
                </a:solidFill>
                <a:latin typeface="Aptos" panose="020B0004020202020204" pitchFamily="34" charset="0"/>
              </a:rPr>
              <a:t>s as Everyday Urban Spaces: Exploring Socialscapes through Streetscapes</a:t>
            </a:r>
          </a:p>
        </p:txBody>
      </p:sp>
      <p:sp>
        <p:nvSpPr>
          <p:cNvPr id="12" name="TextBox 11">
            <a:extLst>
              <a:ext uri="{FF2B5EF4-FFF2-40B4-BE49-F238E27FC236}">
                <a16:creationId xmlns:a16="http://schemas.microsoft.com/office/drawing/2014/main" id="{1DAA2C87-D6F4-486F-AC24-B79308A2A7C3}"/>
              </a:ext>
            </a:extLst>
          </p:cNvPr>
          <p:cNvSpPr txBox="1"/>
          <p:nvPr/>
        </p:nvSpPr>
        <p:spPr>
          <a:xfrm>
            <a:off x="418010" y="1692938"/>
            <a:ext cx="11355980" cy="1399742"/>
          </a:xfrm>
          <a:prstGeom prst="rect">
            <a:avLst/>
          </a:prstGeom>
          <a:noFill/>
        </p:spPr>
        <p:txBody>
          <a:bodyPr wrap="square" rtlCol="0">
            <a:spAutoFit/>
          </a:bodyPr>
          <a:lstStyle/>
          <a:p>
            <a:pPr marL="342900" indent="-342900" algn="just">
              <a:lnSpc>
                <a:spcPct val="120000"/>
              </a:lnSpc>
              <a:buFont typeface="Arial" panose="020B0604020202020204" pitchFamily="34" charset="0"/>
              <a:buChar char="•"/>
            </a:pPr>
            <a:r>
              <a:rPr lang="en-GB" altLang="ko-KR" sz="1800" dirty="0">
                <a:solidFill>
                  <a:srgbClr val="000F33"/>
                </a:solidFill>
                <a:effectLst/>
                <a:latin typeface="Aptos" panose="020B0004020202020204"/>
                <a:ea typeface="Times New Roman" panose="02020603050405020304" pitchFamily="18" charset="0"/>
              </a:rPr>
              <a:t>Based on the evolution of the Hongdae retail district, the study defines three distinct analytical phases</a:t>
            </a:r>
            <a:r>
              <a:rPr lang="en-GB" altLang="ko-KR" sz="1800" dirty="0">
                <a:solidFill>
                  <a:srgbClr val="000F33"/>
                </a:solidFill>
                <a:effectLst/>
                <a:latin typeface="Aptos" panose="020B0004020202020204"/>
                <a:ea typeface="맑은 고딕" panose="020B0503020000020004" pitchFamily="50" charset="-127"/>
                <a:cs typeface="KoPubWorld돋움체_Pro Bold" panose="00000800000000000000" pitchFamily="50" charset="-127"/>
              </a:rPr>
              <a:t>.</a:t>
            </a:r>
          </a:p>
          <a:p>
            <a:pPr marL="542925" indent="-342900" algn="just">
              <a:lnSpc>
                <a:spcPct val="120000"/>
              </a:lnSpc>
              <a:buFontTx/>
              <a:buChar char="·"/>
            </a:pPr>
            <a:r>
              <a:rPr lang="en-GB" altLang="ko-KR" b="1"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Establishment Phase (2010</a:t>
            </a:r>
            <a:r>
              <a:rPr lang="en-US" altLang="ko-KR" sz="1800" b="0" i="0" dirty="0">
                <a:solidFill>
                  <a:srgbClr val="000F33"/>
                </a:solidFill>
                <a:effectLst/>
                <a:latin typeface="Aptos" panose="020B0004020202020204"/>
              </a:rPr>
              <a:t>–</a:t>
            </a:r>
            <a:r>
              <a:rPr lang="en-GB" altLang="ko-KR" b="1"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2012) </a:t>
            </a:r>
            <a:r>
              <a:rPr lang="en-GB"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 </a:t>
            </a:r>
            <a:r>
              <a:rPr lang="en-GB" altLang="ko-KR" dirty="0">
                <a:solidFill>
                  <a:srgbClr val="000F33"/>
                </a:solidFill>
                <a:latin typeface="Aptos" panose="020B0004020202020204"/>
              </a:rPr>
              <a:t>Initial café clustering near </a:t>
            </a:r>
            <a:r>
              <a:rPr lang="en-GB" altLang="ko-KR" dirty="0" err="1">
                <a:solidFill>
                  <a:srgbClr val="000F33"/>
                </a:solidFill>
                <a:latin typeface="Aptos" panose="020B0004020202020204"/>
              </a:rPr>
              <a:t>Hongik</a:t>
            </a:r>
            <a:r>
              <a:rPr lang="en-GB" altLang="ko-KR" dirty="0">
                <a:solidFill>
                  <a:srgbClr val="000F33"/>
                </a:solidFill>
                <a:latin typeface="Aptos" panose="020B0004020202020204"/>
              </a:rPr>
              <a:t> University</a:t>
            </a:r>
            <a:endParaRPr lang="en-GB"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endParaRPr>
          </a:p>
          <a:p>
            <a:pPr marL="542925" indent="-342900" algn="just">
              <a:lnSpc>
                <a:spcPct val="120000"/>
              </a:lnSpc>
              <a:buFontTx/>
              <a:buChar char="·"/>
            </a:pPr>
            <a:r>
              <a:rPr lang="en-GB" altLang="ko-KR" b="1"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Growth Phase (2013</a:t>
            </a:r>
            <a:r>
              <a:rPr lang="en-US" altLang="ko-KR" sz="1800" b="0" i="0" dirty="0">
                <a:solidFill>
                  <a:srgbClr val="000F33"/>
                </a:solidFill>
                <a:effectLst/>
                <a:latin typeface="Aptos" panose="020B0004020202020204"/>
              </a:rPr>
              <a:t>–</a:t>
            </a:r>
            <a:r>
              <a:rPr lang="en-GB" altLang="ko-KR" b="1"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2015) </a:t>
            </a:r>
            <a:r>
              <a:rPr lang="en-GB"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 </a:t>
            </a:r>
            <a:r>
              <a:rPr lang="en-GB" altLang="ko-KR" dirty="0">
                <a:solidFill>
                  <a:srgbClr val="000F33"/>
                </a:solidFill>
                <a:latin typeface="Aptos" panose="020B0004020202020204"/>
              </a:rPr>
              <a:t>Spatial expansion from the commercial centre into surrounding areas</a:t>
            </a:r>
            <a:endParaRPr lang="en-GB"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endParaRPr>
          </a:p>
          <a:p>
            <a:pPr marL="542925" indent="-342900" algn="just">
              <a:lnSpc>
                <a:spcPct val="120000"/>
              </a:lnSpc>
              <a:buFontTx/>
              <a:buChar char="·"/>
            </a:pPr>
            <a:r>
              <a:rPr lang="en-GB" altLang="ko-KR" b="1" dirty="0" err="1">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Spillover</a:t>
            </a:r>
            <a:r>
              <a:rPr lang="en-GB" altLang="ko-KR" b="1"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 Phase (2016</a:t>
            </a:r>
            <a:r>
              <a:rPr lang="en-US" altLang="ko-KR" sz="1800" b="0" i="0" dirty="0">
                <a:solidFill>
                  <a:srgbClr val="000F33"/>
                </a:solidFill>
                <a:effectLst/>
                <a:latin typeface="Aptos" panose="020B0004020202020204"/>
              </a:rPr>
              <a:t>–</a:t>
            </a:r>
            <a:r>
              <a:rPr lang="en-GB" altLang="ko-KR" b="1"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2019) </a:t>
            </a:r>
            <a:r>
              <a:rPr lang="en-GB"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rPr>
              <a:t>: </a:t>
            </a:r>
            <a:r>
              <a:rPr lang="en-GB" altLang="ko-KR" dirty="0">
                <a:solidFill>
                  <a:srgbClr val="000F33"/>
                </a:solidFill>
                <a:latin typeface="Aptos" panose="020B0004020202020204"/>
              </a:rPr>
              <a:t>Diffusion into alleyways beyond major boulevards</a:t>
            </a:r>
            <a:endParaRPr lang="en-GB" altLang="ko-KR" dirty="0">
              <a:solidFill>
                <a:srgbClr val="000F33"/>
              </a:solidFill>
              <a:latin typeface="Aptos" panose="020B0004020202020204"/>
              <a:ea typeface="KoPubWorld돋움체_Pro Bold" panose="00000800000000000000" pitchFamily="50" charset="-127"/>
              <a:cs typeface="KoPubWorld돋움체_Pro Bold" panose="00000800000000000000" pitchFamily="50" charset="-127"/>
            </a:endParaRPr>
          </a:p>
        </p:txBody>
      </p:sp>
      <p:sp>
        <p:nvSpPr>
          <p:cNvPr id="10" name="사각형: 둥근 모서리 9">
            <a:extLst>
              <a:ext uri="{FF2B5EF4-FFF2-40B4-BE49-F238E27FC236}">
                <a16:creationId xmlns:a16="http://schemas.microsoft.com/office/drawing/2014/main" id="{60E684B6-75FF-4130-A98C-4195C8838BE8}"/>
              </a:ext>
            </a:extLst>
          </p:cNvPr>
          <p:cNvSpPr/>
          <p:nvPr/>
        </p:nvSpPr>
        <p:spPr>
          <a:xfrm>
            <a:off x="494522" y="1315616"/>
            <a:ext cx="3858403" cy="322866"/>
          </a:xfrm>
          <a:prstGeom prst="roundRect">
            <a:avLst/>
          </a:prstGeom>
          <a:solidFill>
            <a:srgbClr val="5B9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b="1" dirty="0">
                <a:solidFill>
                  <a:schemeClr val="bg1"/>
                </a:solidFill>
                <a:latin typeface="Aptos" panose="020B0004020202020204"/>
              </a:rPr>
              <a:t>Definition of Analysis Periods</a:t>
            </a:r>
            <a:endParaRPr lang="ko-KR" altLang="en-US" sz="2000" b="1" dirty="0">
              <a:solidFill>
                <a:schemeClr val="bg1"/>
              </a:solidFill>
              <a:latin typeface="Aptos" panose="020B0004020202020204"/>
            </a:endParaRPr>
          </a:p>
        </p:txBody>
      </p:sp>
      <p:sp>
        <p:nvSpPr>
          <p:cNvPr id="13" name="TextBox 12">
            <a:extLst>
              <a:ext uri="{FF2B5EF4-FFF2-40B4-BE49-F238E27FC236}">
                <a16:creationId xmlns:a16="http://schemas.microsoft.com/office/drawing/2014/main" id="{D4A54844-2804-4E9A-8A75-8B5504573D4D}"/>
              </a:ext>
            </a:extLst>
          </p:cNvPr>
          <p:cNvSpPr txBox="1"/>
          <p:nvPr/>
        </p:nvSpPr>
        <p:spPr>
          <a:xfrm>
            <a:off x="7466511" y="3128086"/>
            <a:ext cx="4307480" cy="3027239"/>
          </a:xfrm>
          <a:prstGeom prst="rect">
            <a:avLst/>
          </a:prstGeom>
          <a:noFill/>
        </p:spPr>
        <p:txBody>
          <a:bodyPr wrap="square" rtlCol="0">
            <a:spAutoFit/>
          </a:bodyPr>
          <a:lstStyle/>
          <a:p>
            <a:pPr marL="266700" indent="-266700" algn="just">
              <a:lnSpc>
                <a:spcPct val="120000"/>
              </a:lnSpc>
              <a:buFont typeface="Arial" panose="020B0604020202020204" pitchFamily="34" charset="0"/>
              <a:buChar char="•"/>
            </a:pPr>
            <a:r>
              <a:rPr lang="en-GB" altLang="ko-KR" sz="1600" spc="-30" dirty="0">
                <a:solidFill>
                  <a:srgbClr val="000F33"/>
                </a:solidFill>
                <a:latin typeface="Aptos" panose="020B0004020202020204"/>
                <a:ea typeface="맑은 고딕" panose="020B0503020000020004" pitchFamily="50" charset="-127"/>
                <a:cs typeface="KoPubWorld돋움체_Pro Bold" panose="00000800000000000000" pitchFamily="50" charset="-127"/>
              </a:rPr>
              <a:t>The Hongdae began to take shape in 1955 with the establishment of the College of Fine Arts at </a:t>
            </a:r>
            <a:r>
              <a:rPr lang="en-GB" altLang="ko-KR" sz="1600" spc="-30" dirty="0" err="1">
                <a:solidFill>
                  <a:srgbClr val="000F33"/>
                </a:solidFill>
                <a:latin typeface="Aptos" panose="020B0004020202020204"/>
                <a:ea typeface="맑은 고딕" panose="020B0503020000020004" pitchFamily="50" charset="-127"/>
                <a:cs typeface="KoPubWorld돋움체_Pro Bold" panose="00000800000000000000" pitchFamily="50" charset="-127"/>
              </a:rPr>
              <a:t>Hongik</a:t>
            </a:r>
            <a:r>
              <a:rPr lang="en-GB" altLang="ko-KR" sz="1600" spc="-30" dirty="0">
                <a:solidFill>
                  <a:srgbClr val="000F33"/>
                </a:solidFill>
                <a:latin typeface="Aptos" panose="020B0004020202020204"/>
                <a:ea typeface="맑은 고딕" panose="020B0503020000020004" pitchFamily="50" charset="-127"/>
                <a:cs typeface="KoPubWorld돋움체_Pro Bold" panose="00000800000000000000" pitchFamily="50" charset="-127"/>
              </a:rPr>
              <a:t> University and gradually evolved into a culturally significant street.</a:t>
            </a:r>
          </a:p>
          <a:p>
            <a:pPr marL="266700" indent="-266700" algn="just">
              <a:lnSpc>
                <a:spcPct val="120000"/>
              </a:lnSpc>
              <a:buFont typeface="Arial" panose="020B0604020202020204" pitchFamily="34" charset="0"/>
              <a:buChar char="•"/>
            </a:pPr>
            <a:r>
              <a:rPr lang="en-GB" altLang="ko-KR" sz="1600" spc="-30" dirty="0">
                <a:solidFill>
                  <a:srgbClr val="000F33"/>
                </a:solidFill>
                <a:latin typeface="Aptos" panose="020B0004020202020204"/>
                <a:ea typeface="맑은 고딕" panose="020B0503020000020004" pitchFamily="50" charset="-127"/>
                <a:cs typeface="KoPubWorld돋움체_Pro Bold" panose="00000800000000000000" pitchFamily="50" charset="-127"/>
              </a:rPr>
              <a:t>In 2012, the opening of new subway line (</a:t>
            </a:r>
            <a:r>
              <a:rPr lang="en-GB" altLang="ko-KR" sz="1600" spc="-30" dirty="0" err="1">
                <a:solidFill>
                  <a:srgbClr val="000F33"/>
                </a:solidFill>
                <a:latin typeface="Aptos" panose="020B0004020202020204"/>
                <a:ea typeface="맑은 고딕" panose="020B0503020000020004" pitchFamily="50" charset="-127"/>
                <a:cs typeface="KoPubWorld돋움체_Pro Bold" panose="00000800000000000000" pitchFamily="50" charset="-127"/>
              </a:rPr>
              <a:t>Gyeongui</a:t>
            </a:r>
            <a:r>
              <a:rPr lang="en-US" altLang="ko-KR" sz="1600" b="0" i="0" dirty="0">
                <a:solidFill>
                  <a:srgbClr val="000F33"/>
                </a:solidFill>
                <a:effectLst/>
                <a:latin typeface="Aptos" panose="020B0004020202020204"/>
              </a:rPr>
              <a:t>–</a:t>
            </a:r>
            <a:r>
              <a:rPr lang="en-GB" altLang="ko-KR" sz="1600" spc="-30" dirty="0" err="1">
                <a:solidFill>
                  <a:srgbClr val="000F33"/>
                </a:solidFill>
                <a:latin typeface="Aptos" panose="020B0004020202020204"/>
                <a:ea typeface="맑은 고딕" panose="020B0503020000020004" pitchFamily="50" charset="-127"/>
                <a:cs typeface="KoPubWorld돋움체_Pro Bold" panose="00000800000000000000" pitchFamily="50" charset="-127"/>
              </a:rPr>
              <a:t>Jungang</a:t>
            </a:r>
            <a:r>
              <a:rPr lang="en-GB" altLang="ko-KR" sz="1600" spc="-30" dirty="0">
                <a:solidFill>
                  <a:srgbClr val="000F33"/>
                </a:solidFill>
                <a:latin typeface="Aptos" panose="020B0004020202020204"/>
                <a:ea typeface="맑은 고딕" panose="020B0503020000020004" pitchFamily="50" charset="-127"/>
                <a:cs typeface="KoPubWorld돋움체_Pro Bold" panose="00000800000000000000" pitchFamily="50" charset="-127"/>
              </a:rPr>
              <a:t> Line) improved accessibility from other cities.</a:t>
            </a:r>
          </a:p>
          <a:p>
            <a:pPr marL="266700" indent="-266700" algn="just">
              <a:lnSpc>
                <a:spcPct val="120000"/>
              </a:lnSpc>
              <a:buFont typeface="Arial" panose="020B0604020202020204" pitchFamily="34" charset="0"/>
              <a:buChar char="•"/>
            </a:pPr>
            <a:r>
              <a:rPr lang="en-GB" altLang="ko-KR" sz="1600" spc="-30" dirty="0">
                <a:solidFill>
                  <a:srgbClr val="000F33"/>
                </a:solidFill>
                <a:latin typeface="Aptos" panose="020B0004020202020204"/>
                <a:ea typeface="맑은 고딕" panose="020B0503020000020004" pitchFamily="50" charset="-127"/>
                <a:cs typeface="KoPubWorld돋움체_Pro Bold" panose="00000800000000000000" pitchFamily="50" charset="-127"/>
              </a:rPr>
              <a:t>In 2015, the ‘</a:t>
            </a:r>
            <a:r>
              <a:rPr lang="en-GB" altLang="ko-KR" sz="1600" i="1" spc="-30" dirty="0" err="1">
                <a:solidFill>
                  <a:srgbClr val="000F33"/>
                </a:solidFill>
                <a:latin typeface="Aptos" panose="020B0004020202020204"/>
                <a:ea typeface="맑은 고딕" panose="020B0503020000020004" pitchFamily="50" charset="-127"/>
                <a:cs typeface="KoPubWorld돋움체_Pro Bold" panose="00000800000000000000" pitchFamily="50" charset="-127"/>
              </a:rPr>
              <a:t>Gyeongui</a:t>
            </a:r>
            <a:r>
              <a:rPr lang="en-GB" altLang="ko-KR" sz="1600" i="1" spc="-30" dirty="0">
                <a:solidFill>
                  <a:srgbClr val="000F33"/>
                </a:solidFill>
                <a:latin typeface="Aptos" panose="020B0004020202020204"/>
                <a:ea typeface="맑은 고딕" panose="020B0503020000020004" pitchFamily="50" charset="-127"/>
                <a:cs typeface="KoPubWorld돋움체_Pro Bold" panose="00000800000000000000" pitchFamily="50" charset="-127"/>
              </a:rPr>
              <a:t> Line Forest Park’ </a:t>
            </a:r>
            <a:r>
              <a:rPr lang="en-GB" altLang="ko-KR" sz="1600" spc="-30" dirty="0">
                <a:solidFill>
                  <a:srgbClr val="000F33"/>
                </a:solidFill>
                <a:latin typeface="Aptos" panose="020B0004020202020204"/>
                <a:ea typeface="맑은 고딕" panose="020B0503020000020004" pitchFamily="50" charset="-127"/>
                <a:cs typeface="KoPubWorld돋움체_Pro Bold" panose="00000800000000000000" pitchFamily="50" charset="-127"/>
              </a:rPr>
              <a:t>was completed and the ‘</a:t>
            </a:r>
            <a:r>
              <a:rPr lang="en-GB" altLang="ko-KR" sz="1600" i="1" spc="-30" dirty="0">
                <a:solidFill>
                  <a:srgbClr val="000F33"/>
                </a:solidFill>
                <a:latin typeface="Aptos" panose="020B0004020202020204"/>
                <a:ea typeface="맑은 고딕" panose="020B0503020000020004" pitchFamily="50" charset="-127"/>
                <a:cs typeface="KoPubWorld돋움체_Pro Bold" panose="00000800000000000000" pitchFamily="50" charset="-127"/>
              </a:rPr>
              <a:t>Beautiful Signage Street Project’ </a:t>
            </a:r>
            <a:r>
              <a:rPr lang="en-GB" altLang="ko-KR" sz="1600" spc="-30" dirty="0">
                <a:solidFill>
                  <a:srgbClr val="000F33"/>
                </a:solidFill>
                <a:latin typeface="Aptos" panose="020B0004020202020204"/>
                <a:ea typeface="맑은 고딕" panose="020B0503020000020004" pitchFamily="50" charset="-127"/>
                <a:cs typeface="KoPubWorld돋움체_Pro Bold" panose="00000800000000000000" pitchFamily="50" charset="-127"/>
              </a:rPr>
              <a:t>was implemented.</a:t>
            </a:r>
          </a:p>
        </p:txBody>
      </p:sp>
    </p:spTree>
    <p:extLst>
      <p:ext uri="{BB962C8B-B14F-4D97-AF65-F5344CB8AC3E}">
        <p14:creationId xmlns:p14="http://schemas.microsoft.com/office/powerpoint/2010/main" val="3310352137"/>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9972</TotalTime>
  <Words>4475</Words>
  <Application>Microsoft Office PowerPoint</Application>
  <PresentationFormat>와이드스크린</PresentationFormat>
  <Paragraphs>573</Paragraphs>
  <Slides>29</Slides>
  <Notes>26</Notes>
  <HiddenSlides>0</HiddenSlides>
  <MMClips>0</MMClips>
  <ScaleCrop>false</ScaleCrop>
  <HeadingPairs>
    <vt:vector size="6" baseType="variant">
      <vt:variant>
        <vt:lpstr>사용한 글꼴</vt:lpstr>
      </vt:variant>
      <vt:variant>
        <vt:i4>7</vt:i4>
      </vt:variant>
      <vt:variant>
        <vt:lpstr>테마</vt:lpstr>
      </vt:variant>
      <vt:variant>
        <vt:i4>1</vt:i4>
      </vt:variant>
      <vt:variant>
        <vt:lpstr>슬라이드 제목</vt:lpstr>
      </vt:variant>
      <vt:variant>
        <vt:i4>29</vt:i4>
      </vt:variant>
    </vt:vector>
  </HeadingPairs>
  <TitlesOfParts>
    <vt:vector size="37" baseType="lpstr">
      <vt:lpstr>Aptos</vt:lpstr>
      <vt:lpstr>맑은 고딕</vt:lpstr>
      <vt:lpstr>Arial</vt:lpstr>
      <vt:lpstr>Calibri</vt:lpstr>
      <vt:lpstr>Calibri Light</vt:lpstr>
      <vt:lpstr>Cambria Math</vt:lpstr>
      <vt:lpstr>Helvetica</vt:lpstr>
      <vt:lpstr>Office Teması</vt:lpstr>
      <vt:lpstr>PowerPoint 프레젠테이션</vt:lpstr>
      <vt:lpstr>Contents</vt:lpstr>
      <vt:lpstr>Introduction</vt:lpstr>
      <vt:lpstr>Introduction</vt:lpstr>
      <vt:lpstr>Introduction</vt:lpstr>
      <vt:lpstr>Literature Review</vt:lpstr>
      <vt:lpstr>Literature Review</vt:lpstr>
      <vt:lpstr>Methodology</vt:lpstr>
      <vt:lpstr>Methodology</vt:lpstr>
      <vt:lpstr>Methodology</vt:lpstr>
      <vt:lpstr>Methodology</vt:lpstr>
      <vt:lpstr>Methodology</vt:lpstr>
      <vt:lpstr>Methodology</vt:lpstr>
      <vt:lpstr>Methodology</vt:lpstr>
      <vt:lpstr>Methodology</vt:lpstr>
      <vt:lpstr>Methodology</vt:lpstr>
      <vt:lpstr>Results</vt:lpstr>
      <vt:lpstr>Results</vt:lpstr>
      <vt:lpstr>Results</vt:lpstr>
      <vt:lpstr>Results</vt:lpstr>
      <vt:lpstr>Results</vt:lpstr>
      <vt:lpstr>Results</vt:lpstr>
      <vt:lpstr>Results</vt:lpstr>
      <vt:lpstr>Results</vt:lpstr>
      <vt:lpstr>Results</vt:lpstr>
      <vt:lpstr>Results</vt:lpstr>
      <vt:lpstr>Conclusion</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ilayda kılıç</dc:creator>
  <cp:lastModifiedBy>규나 황</cp:lastModifiedBy>
  <cp:revision>124</cp:revision>
  <dcterms:created xsi:type="dcterms:W3CDTF">2025-03-20T10:04:54Z</dcterms:created>
  <dcterms:modified xsi:type="dcterms:W3CDTF">2025-06-20T08:17:10Z</dcterms:modified>
</cp:coreProperties>
</file>